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EE1EC-DF9C-42E1-AF3B-3084CC8E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A897E-9EF9-47E1-939E-A15D9F0CB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8C32-C839-4405-8137-E8E2305B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CD23A-B109-4289-B29E-514CFE64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7BB0C-EA93-4319-87C2-695348E4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9307B1-0BF5-4609-80E0-A922B4E2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F7A72-C335-47B5-9984-55CAB70F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95ECA-C6F4-4190-8114-8536669A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2DB21-BEE9-424B-B734-51D979068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B2E62-F565-4EA4-A4B7-FD93E0BA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76E90-49B7-4F82-A876-46D6A44E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6" r:id="rId2"/>
    <p:sldLayoutId id="2147487537" r:id="rId3"/>
    <p:sldLayoutId id="2147487538" r:id="rId4"/>
    <p:sldLayoutId id="2147487539" r:id="rId5"/>
    <p:sldLayoutId id="2147487540" r:id="rId6"/>
    <p:sldLayoutId id="2147487541" r:id="rId7"/>
    <p:sldLayoutId id="2147487542" r:id="rId8"/>
    <p:sldLayoutId id="2147487543" r:id="rId9"/>
    <p:sldLayoutId id="2147487544" r:id="rId10"/>
    <p:sldLayoutId id="21474875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18" Type="http://schemas.openxmlformats.org/officeDocument/2006/relationships/tags" Target="../tags/tag770.xml" /><Relationship Id="rId19" Type="http://schemas.openxmlformats.org/officeDocument/2006/relationships/tags" Target="../tags/tag771.xml" /><Relationship Id="rId2" Type="http://schemas.openxmlformats.org/officeDocument/2006/relationships/tags" Target="../tags/tag754.xml" /><Relationship Id="rId20" Type="http://schemas.openxmlformats.org/officeDocument/2006/relationships/tags" Target="../tags/tag772.xml" /><Relationship Id="rId21" Type="http://schemas.openxmlformats.org/officeDocument/2006/relationships/tags" Target="../tags/tag773.xml" /><Relationship Id="rId22" Type="http://schemas.openxmlformats.org/officeDocument/2006/relationships/tags" Target="../tags/tag774.xml" /><Relationship Id="rId23" Type="http://schemas.openxmlformats.org/officeDocument/2006/relationships/tags" Target="../tags/tag775.xml" /><Relationship Id="rId24" Type="http://schemas.openxmlformats.org/officeDocument/2006/relationships/tags" Target="../tags/tag776.xml" /><Relationship Id="rId25" Type="http://schemas.openxmlformats.org/officeDocument/2006/relationships/tags" Target="../tags/tag777.xml" /><Relationship Id="rId26" Type="http://schemas.openxmlformats.org/officeDocument/2006/relationships/tags" Target="../tags/tag778.xml" /><Relationship Id="rId27" Type="http://schemas.openxmlformats.org/officeDocument/2006/relationships/tags" Target="../tags/tag779.xml" /><Relationship Id="rId28" Type="http://schemas.openxmlformats.org/officeDocument/2006/relationships/tags" Target="../tags/tag780.xml" /><Relationship Id="rId29" Type="http://schemas.openxmlformats.org/officeDocument/2006/relationships/tags" Target="../tags/tag781.xml" /><Relationship Id="rId3" Type="http://schemas.openxmlformats.org/officeDocument/2006/relationships/tags" Target="../tags/tag755.xml" /><Relationship Id="rId30" Type="http://schemas.openxmlformats.org/officeDocument/2006/relationships/tags" Target="../tags/tag782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11" Type="http://schemas.openxmlformats.org/officeDocument/2006/relationships/tags" Target="../tags/tag792.xml" /><Relationship Id="rId12" Type="http://schemas.openxmlformats.org/officeDocument/2006/relationships/tags" Target="../tags/tag793.xml" /><Relationship Id="rId13" Type="http://schemas.openxmlformats.org/officeDocument/2006/relationships/tags" Target="../tags/tag794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3.xml" /><Relationship Id="rId11" Type="http://schemas.openxmlformats.org/officeDocument/2006/relationships/tags" Target="../tags/tag804.xml" /><Relationship Id="rId12" Type="http://schemas.openxmlformats.org/officeDocument/2006/relationships/tags" Target="../tags/tag805.xml" /><Relationship Id="rId13" Type="http://schemas.openxmlformats.org/officeDocument/2006/relationships/tags" Target="../tags/tag806.xml" /><Relationship Id="rId14" Type="http://schemas.openxmlformats.org/officeDocument/2006/relationships/tags" Target="../tags/tag807.xml" /><Relationship Id="rId15" Type="http://schemas.openxmlformats.org/officeDocument/2006/relationships/tags" Target="../tags/tag808.xml" /><Relationship Id="rId16" Type="http://schemas.openxmlformats.org/officeDocument/2006/relationships/tags" Target="../tags/tag809.xml" /><Relationship Id="rId17" Type="http://schemas.openxmlformats.org/officeDocument/2006/relationships/tags" Target="../tags/tag810.xml" /><Relationship Id="rId18" Type="http://schemas.openxmlformats.org/officeDocument/2006/relationships/tags" Target="../tags/tag811.xml" /><Relationship Id="rId19" Type="http://schemas.openxmlformats.org/officeDocument/2006/relationships/tags" Target="../tags/tag812.xml" /><Relationship Id="rId2" Type="http://schemas.openxmlformats.org/officeDocument/2006/relationships/tags" Target="../tags/tag795.xml" /><Relationship Id="rId20" Type="http://schemas.openxmlformats.org/officeDocument/2006/relationships/tags" Target="../tags/tag813.xml" /><Relationship Id="rId21" Type="http://schemas.openxmlformats.org/officeDocument/2006/relationships/tags" Target="../tags/tag814.xml" /><Relationship Id="rId3" Type="http://schemas.openxmlformats.org/officeDocument/2006/relationships/tags" Target="../tags/tag796.xml" /><Relationship Id="rId4" Type="http://schemas.openxmlformats.org/officeDocument/2006/relationships/tags" Target="../tags/tag797.xml" /><Relationship Id="rId5" Type="http://schemas.openxmlformats.org/officeDocument/2006/relationships/tags" Target="../tags/tag798.xml" /><Relationship Id="rId6" Type="http://schemas.openxmlformats.org/officeDocument/2006/relationships/tags" Target="../tags/tag799.xml" /><Relationship Id="rId7" Type="http://schemas.openxmlformats.org/officeDocument/2006/relationships/tags" Target="../tags/tag800.xml" /><Relationship Id="rId8" Type="http://schemas.openxmlformats.org/officeDocument/2006/relationships/tags" Target="../tags/tag801.xml" /><Relationship Id="rId9" Type="http://schemas.openxmlformats.org/officeDocument/2006/relationships/tags" Target="../tags/tag8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6.xml" /><Relationship Id="rId11" Type="http://schemas.openxmlformats.org/officeDocument/2006/relationships/tags" Target="../tags/tag827.xml" /><Relationship Id="rId12" Type="http://schemas.openxmlformats.org/officeDocument/2006/relationships/tags" Target="../tags/tag828.xml" /><Relationship Id="rId13" Type="http://schemas.openxmlformats.org/officeDocument/2006/relationships/tags" Target="../tags/tag829.xml" /><Relationship Id="rId14" Type="http://schemas.openxmlformats.org/officeDocument/2006/relationships/tags" Target="../tags/tag830.xml" /><Relationship Id="rId15" Type="http://schemas.openxmlformats.org/officeDocument/2006/relationships/tags" Target="../tags/tag831.xml" /><Relationship Id="rId16" Type="http://schemas.openxmlformats.org/officeDocument/2006/relationships/tags" Target="../tags/tag832.xml" /><Relationship Id="rId17" Type="http://schemas.openxmlformats.org/officeDocument/2006/relationships/tags" Target="../tags/tag833.xml" /><Relationship Id="rId18" Type="http://schemas.openxmlformats.org/officeDocument/2006/relationships/tags" Target="../tags/tag834.xml" /><Relationship Id="rId19" Type="http://schemas.openxmlformats.org/officeDocument/2006/relationships/tags" Target="../tags/tag835.xml" /><Relationship Id="rId2" Type="http://schemas.openxmlformats.org/officeDocument/2006/relationships/tags" Target="../tags/tag818.xml" /><Relationship Id="rId20" Type="http://schemas.openxmlformats.org/officeDocument/2006/relationships/tags" Target="../tags/tag836.xml" /><Relationship Id="rId21" Type="http://schemas.openxmlformats.org/officeDocument/2006/relationships/tags" Target="../tags/tag837.xml" /><Relationship Id="rId22" Type="http://schemas.openxmlformats.org/officeDocument/2006/relationships/tags" Target="../tags/tag838.xml" /><Relationship Id="rId23" Type="http://schemas.openxmlformats.org/officeDocument/2006/relationships/tags" Target="../tags/tag839.xml" /><Relationship Id="rId24" Type="http://schemas.openxmlformats.org/officeDocument/2006/relationships/tags" Target="../tags/tag840.xml" /><Relationship Id="rId25" Type="http://schemas.openxmlformats.org/officeDocument/2006/relationships/tags" Target="../tags/tag841.xml" /><Relationship Id="rId26" Type="http://schemas.openxmlformats.org/officeDocument/2006/relationships/tags" Target="../tags/tag842.xml" /><Relationship Id="rId27" Type="http://schemas.openxmlformats.org/officeDocument/2006/relationships/tags" Target="../tags/tag843.xml" /><Relationship Id="rId28" Type="http://schemas.openxmlformats.org/officeDocument/2006/relationships/tags" Target="../tags/tag844.xml" /><Relationship Id="rId29" Type="http://schemas.openxmlformats.org/officeDocument/2006/relationships/tags" Target="../tags/tag845.xml" /><Relationship Id="rId3" Type="http://schemas.openxmlformats.org/officeDocument/2006/relationships/tags" Target="../tags/tag819.xml" /><Relationship Id="rId30" Type="http://schemas.openxmlformats.org/officeDocument/2006/relationships/tags" Target="../tags/tag846.xml" /><Relationship Id="rId31" Type="http://schemas.openxmlformats.org/officeDocument/2006/relationships/tags" Target="../tags/tag847.xml" /><Relationship Id="rId32" Type="http://schemas.openxmlformats.org/officeDocument/2006/relationships/tags" Target="../tags/tag848.xml" /><Relationship Id="rId33" Type="http://schemas.openxmlformats.org/officeDocument/2006/relationships/tags" Target="../tags/tag849.xml" /><Relationship Id="rId34" Type="http://schemas.openxmlformats.org/officeDocument/2006/relationships/tags" Target="../tags/tag850.xml" /><Relationship Id="rId35" Type="http://schemas.openxmlformats.org/officeDocument/2006/relationships/tags" Target="../tags/tag851.xml" /><Relationship Id="rId36" Type="http://schemas.openxmlformats.org/officeDocument/2006/relationships/tags" Target="../tags/tag852.xml" /><Relationship Id="rId37" Type="http://schemas.openxmlformats.org/officeDocument/2006/relationships/tags" Target="../tags/tag853.xml" /><Relationship Id="rId38" Type="http://schemas.openxmlformats.org/officeDocument/2006/relationships/tags" Target="../tags/tag854.xml" /><Relationship Id="rId39" Type="http://schemas.openxmlformats.org/officeDocument/2006/relationships/tags" Target="../tags/tag855.xml" /><Relationship Id="rId4" Type="http://schemas.openxmlformats.org/officeDocument/2006/relationships/tags" Target="../tags/tag820.xml" /><Relationship Id="rId40" Type="http://schemas.openxmlformats.org/officeDocument/2006/relationships/tags" Target="../tags/tag856.xml" /><Relationship Id="rId41" Type="http://schemas.openxmlformats.org/officeDocument/2006/relationships/tags" Target="../tags/tag857.xml" /><Relationship Id="rId5" Type="http://schemas.openxmlformats.org/officeDocument/2006/relationships/tags" Target="../tags/tag821.xml" /><Relationship Id="rId6" Type="http://schemas.openxmlformats.org/officeDocument/2006/relationships/tags" Target="../tags/tag822.xml" /><Relationship Id="rId7" Type="http://schemas.openxmlformats.org/officeDocument/2006/relationships/tags" Target="../tags/tag823.xml" /><Relationship Id="rId8" Type="http://schemas.openxmlformats.org/officeDocument/2006/relationships/tags" Target="../tags/tag824.xml" /><Relationship Id="rId9" Type="http://schemas.openxmlformats.org/officeDocument/2006/relationships/tags" Target="../tags/tag8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6.xml" /><Relationship Id="rId11" Type="http://schemas.openxmlformats.org/officeDocument/2006/relationships/tags" Target="../tags/tag867.xml" /><Relationship Id="rId12" Type="http://schemas.openxmlformats.org/officeDocument/2006/relationships/tags" Target="../tags/tag868.xml" /><Relationship Id="rId13" Type="http://schemas.openxmlformats.org/officeDocument/2006/relationships/tags" Target="../tags/tag869.xml" /><Relationship Id="rId2" Type="http://schemas.openxmlformats.org/officeDocument/2006/relationships/tags" Target="../tags/tag858.xml" /><Relationship Id="rId3" Type="http://schemas.openxmlformats.org/officeDocument/2006/relationships/tags" Target="../tags/tag859.xml" /><Relationship Id="rId4" Type="http://schemas.openxmlformats.org/officeDocument/2006/relationships/tags" Target="../tags/tag860.xml" /><Relationship Id="rId5" Type="http://schemas.openxmlformats.org/officeDocument/2006/relationships/tags" Target="../tags/tag861.xml" /><Relationship Id="rId6" Type="http://schemas.openxmlformats.org/officeDocument/2006/relationships/tags" Target="../tags/tag862.xml" /><Relationship Id="rId7" Type="http://schemas.openxmlformats.org/officeDocument/2006/relationships/tags" Target="../tags/tag863.xml" /><Relationship Id="rId8" Type="http://schemas.openxmlformats.org/officeDocument/2006/relationships/tags" Target="../tags/tag864.xml" /><Relationship Id="rId9" Type="http://schemas.openxmlformats.org/officeDocument/2006/relationships/tags" Target="../tags/tag8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70.xml" /><Relationship Id="rId3" Type="http://schemas.openxmlformats.org/officeDocument/2006/relationships/tags" Target="../tags/tag871.xml" /><Relationship Id="rId4" Type="http://schemas.openxmlformats.org/officeDocument/2006/relationships/tags" Target="../tags/tag872.xml" /><Relationship Id="rId5" Type="http://schemas.openxmlformats.org/officeDocument/2006/relationships/tags" Target="../tags/tag8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82.xml" /><Relationship Id="rId11" Type="http://schemas.openxmlformats.org/officeDocument/2006/relationships/tags" Target="../tags/tag883.xml" /><Relationship Id="rId12" Type="http://schemas.openxmlformats.org/officeDocument/2006/relationships/tags" Target="../tags/tag884.xml" /><Relationship Id="rId13" Type="http://schemas.openxmlformats.org/officeDocument/2006/relationships/tags" Target="../tags/tag885.xml" /><Relationship Id="rId2" Type="http://schemas.openxmlformats.org/officeDocument/2006/relationships/tags" Target="../tags/tag874.xml" /><Relationship Id="rId3" Type="http://schemas.openxmlformats.org/officeDocument/2006/relationships/tags" Target="../tags/tag875.xml" /><Relationship Id="rId4" Type="http://schemas.openxmlformats.org/officeDocument/2006/relationships/tags" Target="../tags/tag876.xml" /><Relationship Id="rId5" Type="http://schemas.openxmlformats.org/officeDocument/2006/relationships/tags" Target="../tags/tag877.xml" /><Relationship Id="rId6" Type="http://schemas.openxmlformats.org/officeDocument/2006/relationships/tags" Target="../tags/tag878.xml" /><Relationship Id="rId7" Type="http://schemas.openxmlformats.org/officeDocument/2006/relationships/tags" Target="../tags/tag879.xml" /><Relationship Id="rId8" Type="http://schemas.openxmlformats.org/officeDocument/2006/relationships/tags" Target="../tags/tag880.xml" /><Relationship Id="rId9" Type="http://schemas.openxmlformats.org/officeDocument/2006/relationships/tags" Target="../tags/tag8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6.xml" /><Relationship Id="rId3" Type="http://schemas.openxmlformats.org/officeDocument/2006/relationships/tags" Target="../tags/tag887.xml" /><Relationship Id="rId4" Type="http://schemas.openxmlformats.org/officeDocument/2006/relationships/tags" Target="../tags/tag8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505112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社区办公室工作总结个人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工作成果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工作亮点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工作不足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改进措施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工作成果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完成社区办公室日常事务</a:t>
            </a:r>
            <a:endParaRPr lang="zh-CN" altLang="en-US"/>
          </a:p>
        </p:txBody>
      </p:sp>
      <p:sp>
        <p:nvSpPr>
          <p:cNvPr id="105175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管理好员工人事档案材料，建立、完善员工人事档案的管理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接听、转接电话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负责传真件的收发工作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管理办公各种财产，合理使用并提高财产的使用效率，提倡节俭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9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接受其他临时工作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组织并参与社区活动</a:t>
            </a:r>
            <a:endParaRPr lang="zh-CN" altLang="en-US"/>
          </a:p>
        </p:txBody>
      </p:sp>
      <p:sp>
        <p:nvSpPr>
          <p:cNvPr id="105207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0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0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组织并参与社区活动，提高居民参与度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加强与居民沟通交流，及时了解并解决居民问题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开展社区文化活动，丰富居民精神文化生活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推动社区环境改善，提升居民生活质量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协助居民解决问题</a:t>
            </a:r>
            <a:endParaRPr lang="zh-CN" altLang="en-US"/>
          </a:p>
        </p:txBody>
      </p:sp>
      <p:sp>
        <p:nvSpPr>
          <p:cNvPr id="10524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积极协调并推动社区事务的解决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提升居民的满意度和信任度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及时响应并处理居民的求助和咨询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主动发现并解决社区内的矛盾和问题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维护社区秩序和安全</a:t>
            </a:r>
            <a:endParaRPr lang="zh-CN" altLang="en-US"/>
          </a:p>
        </p:txBody>
      </p:sp>
      <p:sp>
        <p:nvSpPr>
          <p:cNvPr id="10527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协助社区办公室开展日常巡查工作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积极响应社区居民的诉求，为他们提供帮助和支持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配合相关部门开展各项专项整治行动，提高社区环境卫生水平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及时处理社区内的违法违规行为和突发事件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530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创新工作方式，提高工作效率</a:t>
            </a:r>
            <a:endParaRPr lang="zh-CN" altLang="en-US"/>
          </a:p>
        </p:txBody>
      </p:sp>
      <p:sp>
        <p:nvSpPr>
          <p:cNvPr id="1053784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506677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86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491884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88" name="序号"/>
          <p:cNvSpPr txBox="1"/>
          <p:nvPr>
            <p:custDataLst>
              <p:tags r:id="rId4"/>
            </p:custDataLst>
          </p:nvPr>
        </p:nvSpPr>
        <p:spPr>
          <a:xfrm>
            <a:off x="5339977" y="1722229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790" name="标题"/>
          <p:cNvSpPr txBox="1"/>
          <p:nvPr>
            <p:custDataLst>
              <p:tags r:id="rId5"/>
            </p:custDataLst>
          </p:nvPr>
        </p:nvSpPr>
        <p:spPr>
          <a:xfrm>
            <a:off x="996534" y="155950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引入数字化管理：通过使用数字化工具，提高工作效率和准确性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792" name="正文"/>
          <p:cNvSpPr txBox="1"/>
          <p:nvPr>
            <p:custDataLst>
              <p:tags r:id="rId6"/>
            </p:custDataLst>
          </p:nvPr>
        </p:nvSpPr>
        <p:spPr>
          <a:xfrm>
            <a:off x="996534" y="2019493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794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053305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96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03851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98" name="序号"/>
          <p:cNvSpPr txBox="1"/>
          <p:nvPr>
            <p:custDataLst>
              <p:tags r:id="rId9"/>
            </p:custDataLst>
          </p:nvPr>
        </p:nvSpPr>
        <p:spPr>
          <a:xfrm>
            <a:off x="6255721" y="2263222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53800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59993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02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58514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04" name="序号"/>
          <p:cNvSpPr txBox="1"/>
          <p:nvPr>
            <p:custDataLst>
              <p:tags r:id="rId12"/>
            </p:custDataLst>
          </p:nvPr>
        </p:nvSpPr>
        <p:spPr>
          <a:xfrm>
            <a:off x="5339977" y="281478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53806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141632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08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12754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10" name="序号"/>
          <p:cNvSpPr txBox="1"/>
          <p:nvPr>
            <p:custDataLst>
              <p:tags r:id="rId15"/>
            </p:custDataLst>
          </p:nvPr>
        </p:nvSpPr>
        <p:spPr>
          <a:xfrm>
            <a:off x="6255721" y="3348730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12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692487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14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67839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16" name="序号"/>
          <p:cNvSpPr txBox="1"/>
          <p:nvPr>
            <p:custDataLst>
              <p:tags r:id="rId18"/>
            </p:custDataLst>
          </p:nvPr>
        </p:nvSpPr>
        <p:spPr>
          <a:xfrm>
            <a:off x="5339977" y="3908039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53818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230662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20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21586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22" name="序号"/>
          <p:cNvSpPr txBox="1"/>
          <p:nvPr>
            <p:custDataLst>
              <p:tags r:id="rId21"/>
            </p:custDataLst>
          </p:nvPr>
        </p:nvSpPr>
        <p:spPr>
          <a:xfrm>
            <a:off x="6255721" y="4437057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24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478574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26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477095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28" name="序号"/>
          <p:cNvSpPr txBox="1"/>
          <p:nvPr>
            <p:custDataLst>
              <p:tags r:id="rId24"/>
            </p:custDataLst>
          </p:nvPr>
        </p:nvSpPr>
        <p:spPr>
          <a:xfrm>
            <a:off x="5339977" y="5001296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53830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2420" y="531898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3832" name="Freeform 488"/>
          <p:cNvSpPr/>
          <p:nvPr>
            <p:custDataLst>
              <p:tags r:id="rId26"/>
            </p:custDataLst>
          </p:nvPr>
        </p:nvSpPr>
        <p:spPr>
          <a:xfrm rot="5400000">
            <a:off x="6147240" y="530490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34" name="序号"/>
          <p:cNvSpPr txBox="1"/>
          <p:nvPr>
            <p:custDataLst>
              <p:tags r:id="rId27"/>
            </p:custDataLst>
          </p:nvPr>
        </p:nvSpPr>
        <p:spPr>
          <a:xfrm>
            <a:off x="6255721" y="5526087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836" name="标题"/>
          <p:cNvSpPr txBox="1"/>
          <p:nvPr>
            <p:custDataLst>
              <p:tags r:id="rId28"/>
            </p:custDataLst>
          </p:nvPr>
        </p:nvSpPr>
        <p:spPr>
          <a:xfrm>
            <a:off x="7445483" y="209486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跨部门合作：与其他部门建立良好的沟通机制，共同解决问题，提高工作效率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38" name="正文"/>
          <p:cNvSpPr txBox="1"/>
          <p:nvPr>
            <p:custDataLst>
              <p:tags r:id="rId29"/>
            </p:custDataLst>
          </p:nvPr>
        </p:nvSpPr>
        <p:spPr>
          <a:xfrm>
            <a:off x="7445483" y="255414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40" name="标题"/>
          <p:cNvSpPr txBox="1"/>
          <p:nvPr>
            <p:custDataLst>
              <p:tags r:id="rId30"/>
            </p:custDataLst>
          </p:nvPr>
        </p:nvSpPr>
        <p:spPr>
          <a:xfrm>
            <a:off x="996534" y="265417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创新工作流程：优化工作流程，减少不必要的环节，提高工作效率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42" name="正文"/>
          <p:cNvSpPr txBox="1"/>
          <p:nvPr>
            <p:custDataLst>
              <p:tags r:id="rId31"/>
            </p:custDataLst>
          </p:nvPr>
        </p:nvSpPr>
        <p:spPr>
          <a:xfrm>
            <a:off x="996534" y="311345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44" name="标题"/>
          <p:cNvSpPr txBox="1"/>
          <p:nvPr>
            <p:custDataLst>
              <p:tags r:id="rId32"/>
            </p:custDataLst>
          </p:nvPr>
        </p:nvSpPr>
        <p:spPr>
          <a:xfrm>
            <a:off x="7445483" y="318882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引入新技术：通过引入新技术，提高工作效率和准确性  提高工作效率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46" name="正文"/>
          <p:cNvSpPr txBox="1"/>
          <p:nvPr>
            <p:custDataLst>
              <p:tags r:id="rId33"/>
            </p:custDataLst>
          </p:nvPr>
        </p:nvSpPr>
        <p:spPr>
          <a:xfrm>
            <a:off x="7445483" y="3648108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提高工作效率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48" name="标题"/>
          <p:cNvSpPr txBox="1"/>
          <p:nvPr>
            <p:custDataLst>
              <p:tags r:id="rId34"/>
            </p:custDataLst>
          </p:nvPr>
        </p:nvSpPr>
        <p:spPr>
          <a:xfrm>
            <a:off x="996534" y="3741091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制定工作计划：制定详细的工作计划，合理分配时间和资源，提高工作效率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50" name="正文"/>
          <p:cNvSpPr txBox="1"/>
          <p:nvPr>
            <p:custDataLst>
              <p:tags r:id="rId35"/>
            </p:custDataLst>
          </p:nvPr>
        </p:nvSpPr>
        <p:spPr>
          <a:xfrm>
            <a:off x="996534" y="4200372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52" name="标题"/>
          <p:cNvSpPr txBox="1"/>
          <p:nvPr>
            <p:custDataLst>
              <p:tags r:id="rId36"/>
            </p:custDataLst>
          </p:nvPr>
        </p:nvSpPr>
        <p:spPr>
          <a:xfrm>
            <a:off x="7445483" y="4286311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优先处理重要任务：优先处理重要任务，避免浪费时间和精力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54" name="正文"/>
          <p:cNvSpPr txBox="1"/>
          <p:nvPr>
            <p:custDataLst>
              <p:tags r:id="rId37"/>
            </p:custDataLst>
          </p:nvPr>
        </p:nvSpPr>
        <p:spPr>
          <a:xfrm>
            <a:off x="7445483" y="4745592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56" name="标题"/>
          <p:cNvSpPr txBox="1"/>
          <p:nvPr>
            <p:custDataLst>
              <p:tags r:id="rId38"/>
            </p:custDataLst>
          </p:nvPr>
        </p:nvSpPr>
        <p:spPr>
          <a:xfrm>
            <a:off x="996534" y="4820260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保持专注：保持专注，避免分散注意力，提高工作效率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58" name="正文"/>
          <p:cNvSpPr txBox="1"/>
          <p:nvPr>
            <p:custDataLst>
              <p:tags r:id="rId39"/>
            </p:custDataLst>
          </p:nvPr>
        </p:nvSpPr>
        <p:spPr>
          <a:xfrm>
            <a:off x="996534" y="528024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3860" name="标题"/>
          <p:cNvSpPr txBox="1"/>
          <p:nvPr>
            <p:custDataLst>
              <p:tags r:id="rId40"/>
            </p:custDataLst>
          </p:nvPr>
        </p:nvSpPr>
        <p:spPr>
          <a:xfrm>
            <a:off x="7445483" y="536759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及时反馈：及时反馈工作进展情况，及时调整工作计划，提高工作效率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3862" name="正文"/>
          <p:cNvSpPr txBox="1"/>
          <p:nvPr>
            <p:custDataLst>
              <p:tags r:id="rId41"/>
            </p:custDataLst>
          </p:nvPr>
        </p:nvSpPr>
        <p:spPr>
          <a:xfrm>
            <a:off x="7445483" y="5827578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与居民建立良好的沟通和信任关系</a:t>
            </a:r>
            <a:endParaRPr lang="zh-CN" altLang="en-US"/>
          </a:p>
        </p:txBody>
      </p:sp>
      <p:sp>
        <p:nvSpPr>
          <p:cNvPr id="10541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建立居民信任：通过真诚、耐心的沟通，与居民建立良好的信任关系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有效沟通：采用多种方式与居民进行沟通，确保信息畅通，及时解决问题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居民参与：鼓励居民参与社区活动，提高居民的归属感和参与度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合作与协调：与相关部门和团队紧密合作，共同为社区居民提供优质服务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积极协调各方资源，解决社区问题</a:t>
            </a:r>
            <a:endParaRPr lang="zh-CN" altLang="en-US"/>
          </a:p>
        </p:txBody>
      </p:sp>
      <p:sp>
        <p:nvSpPr>
          <p:cNvPr id="105446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46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积极协调各方资源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446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46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解决社区问题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提升社区形象，增强居民归属感</a:t>
            </a:r>
            <a:endParaRPr lang="zh-CN" altLang="en-US"/>
          </a:p>
        </p:txBody>
      </p:sp>
      <p:sp>
        <p:nvSpPr>
          <p:cNvPr id="10547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7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组织社区活动，丰富居民文化生活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优化社区环境，提升社区形象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7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积极推动社区改造，改善居民生活质量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加强社区宣传，提高居民对社区的认同感和归属感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工作不足</a:t>
            </a:r>
            <a:endParaRPr lang="zh-CN" altLang="en-US"/>
          </a:p>
        </p:txBody>
      </p:sp>
      <p:sp>
        <p:nvSpPr>
          <p:cNvPr id="10550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https://d.book118.com/008055051127006027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8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社区办公室工作总结个人</vt:lpstr>
      <vt:lpstr>目录</vt:lpstr>
      <vt:lpstr>单击添加章节标题</vt:lpstr>
      <vt:lpstr>工作成果</vt:lpstr>
      <vt:lpstr>完成社区办公室日常事务</vt:lpstr>
      <vt:lpstr>组织并参与社区活动</vt:lpstr>
      <vt:lpstr>协助居民解决问题</vt:lpstr>
      <vt:lpstr>维护社区秩序和安全</vt:lpstr>
      <vt:lpstr>工作亮点</vt:lpstr>
      <vt:lpstr>创新工作方式，提高工作效率</vt:lpstr>
      <vt:lpstr>与居民建立良好的沟通和信任关系</vt:lpstr>
      <vt:lpstr>积极协调各方资源，解决社区问题</vt:lpstr>
      <vt:lpstr>提升社区形象，增强居民归属感</vt:lpstr>
      <vt:lpstr>工作不足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2024-09-05T20:44:39.372</cp:lastPrinted>
  <dcterms:created xsi:type="dcterms:W3CDTF">2024-09-05T12:44:39Z</dcterms:created>
  <dcterms:modified xsi:type="dcterms:W3CDTF">2024-09-05T12:44:42Z</dcterms:modified>
</cp:coreProperties>
</file>