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10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4147" r:id="rId3"/>
    <p:sldMasterId id="2147484149" r:id="rId4"/>
    <p:sldMasterId id="2147484151" r:id="rId5"/>
    <p:sldMasterId id="2147484153" r:id="rId6"/>
    <p:sldMasterId id="2147484155" r:id="rId7"/>
    <p:sldMasterId id="2147484157" r:id="rId8"/>
    <p:sldMasterId id="2147484159" r:id="rId9"/>
    <p:sldMasterId id="2147484161" r:id="rId10"/>
  </p:sldMasterIdLst>
  <p:sldIdLst>
    <p:sldId id="259" r:id="rId11"/>
    <p:sldId id="262" r:id="rId12"/>
    <p:sldId id="265" r:id="rId13"/>
    <p:sldId id="268" r:id="rId14"/>
    <p:sldId id="271" r:id="rId15"/>
    <p:sldId id="274" r:id="rId16"/>
    <p:sldId id="277" r:id="rId17"/>
    <p:sldId id="280" r:id="rId18"/>
    <p:sldId id="283" r:id="rId19"/>
    <p:sldId id="286" r:id="rId20"/>
    <p:sldId id="289" r:id="rId21"/>
    <p:sldId id="292" r:id="rId22"/>
    <p:sldId id="294" r:id="rId23"/>
  </p:sldIdLst>
  <p:sldSz cx="9390888" cy="7043166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Master" Target="slideMasters/slideMaster10.xml" /><Relationship Id="rId11" Type="http://schemas.openxmlformats.org/officeDocument/2006/relationships/slide" Target="slides/slide1.xml" /><Relationship Id="rId12" Type="http://schemas.openxmlformats.org/officeDocument/2006/relationships/slide" Target="slides/slide2.xml" /><Relationship Id="rId13" Type="http://schemas.openxmlformats.org/officeDocument/2006/relationships/slide" Target="slides/slide3.xml" /><Relationship Id="rId14" Type="http://schemas.openxmlformats.org/officeDocument/2006/relationships/slide" Target="slides/slide4.xml" /><Relationship Id="rId15" Type="http://schemas.openxmlformats.org/officeDocument/2006/relationships/slide" Target="slides/slide5.xml" /><Relationship Id="rId16" Type="http://schemas.openxmlformats.org/officeDocument/2006/relationships/slide" Target="slides/slide6.xml" /><Relationship Id="rId17" Type="http://schemas.openxmlformats.org/officeDocument/2006/relationships/slide" Target="slides/slide7.xml" /><Relationship Id="rId18" Type="http://schemas.openxmlformats.org/officeDocument/2006/relationships/slide" Target="slides/slide8.xml" /><Relationship Id="rId19" Type="http://schemas.openxmlformats.org/officeDocument/2006/relationships/slide" Target="slides/slide9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0.xml" /><Relationship Id="rId21" Type="http://schemas.openxmlformats.org/officeDocument/2006/relationships/slide" Target="slides/slide11.xml" /><Relationship Id="rId22" Type="http://schemas.openxmlformats.org/officeDocument/2006/relationships/slide" Target="slides/slide12.xml" /><Relationship Id="rId23" Type="http://schemas.openxmlformats.org/officeDocument/2006/relationships/slide" Target="slides/slide13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Master" Target="slideMasters/slideMaster8.xml" /><Relationship Id="rId9" Type="http://schemas.openxmlformats.org/officeDocument/2006/relationships/slideMaster" Target="slideMasters/slideMaster9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4338F-171D-434A-B1C3-A3727A970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61291-0DEF-4574-8F29-F43517FEB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7C45F-2FD5-4BBD-88C4-1FCF5E469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250EB-E4B3-484D-B20D-7AB8461C4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6C5CC6-E973-45FC-9C1C-1AA5C091B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D0F7D-5C38-41F9-89A0-F8F1457D7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D64F77-7362-47CD-9F05-2072015A7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F7A5F-6A58-4C70-8505-03E2313A6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C39E4-9FE2-4CBF-9537-B3A93F3A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BAAF0-EAF1-4A15-B7C6-06E1AF9EA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CB0A0-343B-485D-9A44-76406563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zh-CN" sz="1438" u="none">
                <a:solidFill>
                  <a:schemeClr val="tx1"/>
                </a:solidFill>
                <a:latin typeface="Comic Sans MS" charset="0"/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Arial Black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Arial Black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zh-CN" sz="1438" u="none">
                <a:solidFill>
                  <a:schemeClr val="tx1"/>
                </a:solidFill>
                <a:latin typeface="Arial Black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zh-CN" sz="1438" u="none">
                <a:solidFill>
                  <a:schemeClr val="tx1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Comic Sans MS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Comic Sans MS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zh-CN" sz="1438" u="none">
                <a:solidFill>
                  <a:schemeClr val="tx1"/>
                </a:solidFill>
                <a:latin typeface="Comic Sans MS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  <a:ea typeface="宋体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zh-CN" sz="1438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232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232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zh-CN" sz="1232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zh-CN" sz="1438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zh-CN" sz="1438" u="none">
                <a:solidFill>
                  <a:schemeClr val="tx1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232" u="none">
              <a:solidFill>
                <a:schemeClr val="tx1"/>
              </a:solidFill>
              <a:latin typeface="Tahoma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232" u="none">
              <a:solidFill>
                <a:schemeClr val="tx1"/>
              </a:solidFill>
              <a:latin typeface="Tahoma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zh-CN" sz="1232" u="none">
                <a:solidFill>
                  <a:schemeClr val="tx1"/>
                </a:solidFill>
                <a:latin typeface="Tahoma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heme" Target="../theme/theme5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heme" Target="../theme/theme6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heme" Target="../theme/theme7.xml" /></Relationships>
</file>

<file path=ppt/slideMasters/_rels/slideMaster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" Target="../theme/theme8.xml" /></Relationships>
</file>

<file path=ppt/slideMasters/_rels/slideMaster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heme" Target="../theme/theme9.xml" /></Relationships>
</file>

<file path=ppt/slideMasters/_rels/slideMaster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heme" Target="../theme/theme1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601" name="Freeform 2"/>
          <p:cNvSpPr/>
          <p:nvPr/>
        </p:nvSpPr>
        <p:spPr bwMode="auto">
          <a:xfrm>
            <a:off x="21195" y="13043"/>
            <a:ext cx="9136551" cy="6963280"/>
          </a:xfrm>
          <a:custGeom>
            <a:rect l="l" t="t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rgbClr val="FFEF66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02" name=""/>
          <p:cNvGrpSpPr/>
          <p:nvPr/>
        </p:nvGrpSpPr>
        <p:grpSpPr>
          <a:xfrm>
            <a:off x="200535" y="241294"/>
            <a:ext cx="3890045" cy="1826006"/>
            <a:chOff x="3" y="4"/>
            <a:chExt cx="2450" cy="1150"/>
          </a:xfrm>
        </p:grpSpPr>
        <p:sp>
          <p:nvSpPr>
            <p:cNvPr id="1603" name="Freeform 9"/>
            <p:cNvSpPr/>
            <p:nvPr/>
          </p:nvSpPr>
          <p:spPr bwMode="auto">
            <a:xfrm>
              <a:off x="59" y="34"/>
              <a:ext cx="2311" cy="1044"/>
            </a:xfrm>
            <a:custGeom>
              <a:rect l="l" t="t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4" name="Freeform 10"/>
            <p:cNvSpPr/>
            <p:nvPr/>
          </p:nvSpPr>
          <p:spPr bwMode="auto">
            <a:xfrm>
              <a:off x="47" y="120"/>
              <a:ext cx="2305" cy="1034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rgbClr val="FF00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5" name="Freeform 11"/>
            <p:cNvSpPr/>
            <p:nvPr/>
          </p:nvSpPr>
          <p:spPr bwMode="auto">
            <a:xfrm>
              <a:off x="364" y="205"/>
              <a:ext cx="1528" cy="944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grpSp>
          <p:nvGrpSpPr>
            <p:cNvPr id="1606" name=""/>
            <p:cNvGrpSpPr/>
            <p:nvPr/>
          </p:nvGrpSpPr>
          <p:grpSpPr>
            <a:xfrm>
              <a:off x="3" y="4"/>
              <a:ext cx="2450" cy="1110"/>
              <a:chOff x="3" y="4"/>
              <a:chExt cx="2450" cy="1110"/>
            </a:xfrm>
          </p:grpSpPr>
          <p:sp>
            <p:nvSpPr>
              <p:cNvPr id="1607" name="Freeform 13"/>
              <p:cNvSpPr/>
              <p:nvPr/>
            </p:nvSpPr>
            <p:spPr bwMode="auto">
              <a:xfrm>
                <a:off x="1936" y="811"/>
                <a:ext cx="218" cy="220"/>
              </a:xfrm>
              <a:custGeom>
                <a:rect l="l" t="t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608" name="Freeform 14"/>
              <p:cNvSpPr/>
              <p:nvPr/>
            </p:nvSpPr>
            <p:spPr bwMode="auto">
              <a:xfrm>
                <a:off x="3" y="4"/>
                <a:ext cx="2450" cy="1110"/>
              </a:xfrm>
              <a:custGeom>
                <a:rect l="l" t="t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609" name="Freeform 15"/>
              <p:cNvSpPr/>
              <p:nvPr/>
            </p:nvSpPr>
            <p:spPr bwMode="auto">
              <a:xfrm>
                <a:off x="210" y="14"/>
                <a:ext cx="1732" cy="631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610" name="Freeform 16"/>
              <p:cNvSpPr/>
              <p:nvPr/>
            </p:nvSpPr>
            <p:spPr bwMode="auto">
              <a:xfrm>
                <a:off x="297" y="110"/>
                <a:ext cx="233" cy="421"/>
              </a:xfrm>
              <a:custGeom>
                <a:rect l="l" t="t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611" name="Freeform 17"/>
              <p:cNvSpPr/>
              <p:nvPr/>
            </p:nvSpPr>
            <p:spPr bwMode="auto">
              <a:xfrm>
                <a:off x="746" y="402"/>
                <a:ext cx="710" cy="374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</p:grpSp>
      <p:grpSp>
        <p:nvGrpSpPr>
          <p:cNvPr id="1612" name=""/>
          <p:cNvGrpSpPr/>
          <p:nvPr/>
        </p:nvGrpSpPr>
        <p:grpSpPr>
          <a:xfrm>
            <a:off x="8128986" y="4486758"/>
            <a:ext cx="756686" cy="1087452"/>
            <a:chOff x="135" y="74"/>
            <a:chExt cx="477" cy="685"/>
          </a:xfrm>
        </p:grpSpPr>
        <p:sp>
          <p:nvSpPr>
            <p:cNvPr id="1613" name="Freeform 19"/>
            <p:cNvSpPr/>
            <p:nvPr/>
          </p:nvSpPr>
          <p:spPr bwMode="auto">
            <a:xfrm rot="7320000">
              <a:off x="55" y="262"/>
              <a:ext cx="646" cy="301"/>
            </a:xfrm>
            <a:custGeom>
              <a:rect l="l" t="t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4" name="Freeform 20"/>
            <p:cNvSpPr/>
            <p:nvPr/>
          </p:nvSpPr>
          <p:spPr bwMode="auto">
            <a:xfrm rot="7320000">
              <a:off x="39" y="249"/>
              <a:ext cx="644" cy="298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rgbClr val="703DFF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5" name="Freeform 21"/>
            <p:cNvSpPr/>
            <p:nvPr/>
          </p:nvSpPr>
          <p:spPr bwMode="auto">
            <a:xfrm rot="7320000">
              <a:off x="148" y="238"/>
              <a:ext cx="427" cy="272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grpSp>
          <p:nvGrpSpPr>
            <p:cNvPr id="1616" name=""/>
            <p:cNvGrpSpPr/>
            <p:nvPr/>
          </p:nvGrpSpPr>
          <p:grpSpPr>
            <a:xfrm>
              <a:off x="135" y="74"/>
              <a:ext cx="477" cy="685"/>
              <a:chOff x="135" y="74"/>
              <a:chExt cx="477" cy="685"/>
            </a:xfrm>
          </p:grpSpPr>
          <p:sp>
            <p:nvSpPr>
              <p:cNvPr id="1617" name="Freeform 23"/>
              <p:cNvSpPr/>
              <p:nvPr/>
            </p:nvSpPr>
            <p:spPr bwMode="auto">
              <a:xfrm rot="7320000">
                <a:off x="136" y="523"/>
                <a:ext cx="61" cy="63"/>
              </a:xfrm>
              <a:custGeom>
                <a:rect l="l" t="t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618" name="Freeform 24"/>
              <p:cNvSpPr/>
              <p:nvPr/>
            </p:nvSpPr>
            <p:spPr bwMode="auto">
              <a:xfrm rot="7320000">
                <a:off x="32" y="257"/>
                <a:ext cx="685" cy="319"/>
              </a:xfrm>
              <a:custGeom>
                <a:rect l="l" t="t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619" name="Freeform 25"/>
              <p:cNvSpPr/>
              <p:nvPr/>
            </p:nvSpPr>
            <p:spPr bwMode="auto">
              <a:xfrm rot="7320000">
                <a:off x="213" y="326"/>
                <a:ext cx="485" cy="181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620" name="Freeform 26"/>
              <p:cNvSpPr/>
              <p:nvPr/>
            </p:nvSpPr>
            <p:spPr bwMode="auto">
              <a:xfrm rot="7320000">
                <a:off x="521" y="199"/>
                <a:ext cx="65" cy="121"/>
              </a:xfrm>
              <a:custGeom>
                <a:rect l="l" t="t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621" name="Freeform 27"/>
              <p:cNvSpPr/>
              <p:nvPr/>
            </p:nvSpPr>
            <p:spPr bwMode="auto">
              <a:xfrm rot="7320000">
                <a:off x="288" y="328"/>
                <a:ext cx="198" cy="107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</p:grpSp>
      <p:sp>
        <p:nvSpPr>
          <p:cNvPr id="1622" name="Freeform 28"/>
          <p:cNvSpPr/>
          <p:nvPr/>
        </p:nvSpPr>
        <p:spPr bwMode="auto">
          <a:xfrm>
            <a:off x="926046" y="5191075"/>
            <a:ext cx="6990994" cy="748337"/>
          </a:xfrm>
          <a:custGeom>
            <a:rect l="l" t="t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>
            <a:solidFill>
              <a:srgbClr val="703DFF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3" name="Freeform 29"/>
          <p:cNvSpPr/>
          <p:nvPr/>
        </p:nvSpPr>
        <p:spPr bwMode="auto">
          <a:xfrm>
            <a:off x="4186771" y="1982521"/>
            <a:ext cx="913003" cy="391287"/>
          </a:xfrm>
          <a:custGeom>
            <a:rect l="l" t="t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ap="flat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4" name="Slide Number Placeholder 3"/>
          <p:cNvSpPr/>
          <p:nvPr>
            <p:ph type="sldNum" sz="quarter"/>
          </p:nvPr>
        </p:nvSpPr>
        <p:spPr>
          <a:xfrm>
            <a:off x="6730135" y="6417108"/>
            <a:ext cx="1956435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C0913205-3427-431F-A03F-18745BC80EE2}" type="slidenum">
              <a:rPr kumimoji="0" lang="zh-CN" altLang="zh-CN" sz="1438" u="none">
                <a:solidFill>
                  <a:schemeClr val="tx1"/>
                </a:solidFill>
                <a:latin typeface="Comic Sans MS" charset="0"/>
                <a:ea typeface="宋体" charset="-122"/>
              </a:rPr>
              <a:t>*</a:t>
            </a:fld>
          </a:p>
        </p:txBody>
      </p:sp>
      <p:sp>
        <p:nvSpPr>
          <p:cNvPr id="1625" name="Rectangle 3"/>
          <p:cNvSpPr/>
          <p:nvPr>
            <p:ph type="title" idx="1"/>
          </p:nvPr>
        </p:nvSpPr>
        <p:spPr>
          <a:xfrm>
            <a:off x="704317" y="156515"/>
            <a:ext cx="7056209" cy="16434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626" name="Rectangle 4"/>
          <p:cNvSpPr/>
          <p:nvPr>
            <p:ph type="body" idx="2"/>
          </p:nvPr>
        </p:nvSpPr>
        <p:spPr>
          <a:xfrm>
            <a:off x="704317" y="1878177"/>
            <a:ext cx="7903997" cy="375635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86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76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65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627" name="Date Placeholder 1"/>
          <p:cNvSpPr/>
          <p:nvPr>
            <p:ph type="dt" sz="half" idx="3"/>
          </p:nvPr>
        </p:nvSpPr>
        <p:spPr>
          <a:xfrm>
            <a:off x="704317" y="6417108"/>
            <a:ext cx="1956435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  <p:sp>
        <p:nvSpPr>
          <p:cNvPr id="1628" name="Footer Placeholder 2"/>
          <p:cNvSpPr/>
          <p:nvPr>
            <p:ph type="ftr" sz="quarter" idx="4"/>
          </p:nvPr>
        </p:nvSpPr>
        <p:spPr>
          <a:xfrm>
            <a:off x="3208553" y="6417108"/>
            <a:ext cx="2973781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1"/>
          </a:solidFill>
          <a:latin typeface="Comic Sans MS" charset="0"/>
          <a:ea typeface="宋体" charset="-122"/>
        </a:defRPr>
      </a:lvl5pPr>
    </p:titleStyle>
    <p:bodyStyle>
      <a:lvl1pPr marL="352158" indent="-352158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86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763010" indent="-293465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76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1173861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65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1643405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54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2112950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54" b="0" i="0" u="none">
          <a:solidFill>
            <a:schemeClr val="tx1"/>
          </a:solidFill>
          <a:latin typeface="Comic Sans MS" charset="0"/>
          <a:ea typeface="宋体" charset="-122"/>
        </a:defRPr>
      </a:lvl5pPr>
    </p:bodyStyle>
    <p:otherStyle>
      <a:lvl1pPr marL="0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1pPr>
      <a:lvl2pPr marL="469544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2pPr>
      <a:lvl3pPr marL="939089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3pPr>
      <a:lvl4pPr marL="1408633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4pPr>
      <a:lvl5pPr marL="1878178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grpSp>
        <p:nvGrpSpPr>
          <p:cNvPr id="1350" name=""/>
          <p:cNvGrpSpPr/>
          <p:nvPr/>
        </p:nvGrpSpPr>
        <p:grpSpPr>
          <a:xfrm>
            <a:off x="6474167" y="0"/>
            <a:ext cx="2916720" cy="3342244"/>
            <a:chOff x="130" y="0"/>
            <a:chExt cx="2229" cy="2553"/>
          </a:xfrm>
        </p:grpSpPr>
        <p:grpSp>
          <p:nvGrpSpPr>
            <p:cNvPr id="1351" name=""/>
            <p:cNvGrpSpPr/>
            <p:nvPr/>
          </p:nvGrpSpPr>
          <p:grpSpPr>
            <a:xfrm>
              <a:off x="1121" y="1962"/>
              <a:ext cx="789" cy="592"/>
              <a:chOff x="156" y="52"/>
              <a:chExt cx="789" cy="592"/>
            </a:xfrm>
          </p:grpSpPr>
          <p:sp>
            <p:nvSpPr>
              <p:cNvPr id="1352" name="Oval 4"/>
              <p:cNvSpPr/>
              <p:nvPr/>
            </p:nvSpPr>
            <p:spPr>
              <a:xfrm>
                <a:off x="156" y="52"/>
                <a:ext cx="789" cy="592"/>
              </a:xfrm>
              <a:prstGeom prst="ellipse">
                <a:avLst/>
              </a:prstGeom>
              <a:gradFill rotWithShape="0">
                <a:gsLst>
                  <a:gs pos="0">
                    <a:srgbClr val="AF273E"/>
                  </a:gs>
                  <a:gs pos="100000">
                    <a:srgbClr val="000000"/>
                  </a:gs>
                </a:gsLst>
                <a:path path="shape">
                  <a:fillToRect l="50000" t="50000" r="50000" b="50000"/>
                </a:path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/>
              </a:p>
            </p:txBody>
          </p:sp>
          <p:sp>
            <p:nvSpPr>
              <p:cNvPr id="1353" name="Oval 5"/>
              <p:cNvSpPr/>
              <p:nvPr/>
            </p:nvSpPr>
            <p:spPr>
              <a:xfrm>
                <a:off x="440" y="310"/>
                <a:ext cx="190" cy="111"/>
              </a:xfrm>
              <a:prstGeom prst="ellipse">
                <a:avLst/>
              </a:prstGeom>
              <a:gradFill rotWithShape="0">
                <a:gsLst>
                  <a:gs pos="0">
                    <a:srgbClr val="FF8B17"/>
                  </a:gs>
                  <a:gs pos="100000">
                    <a:srgbClr val="AF273E"/>
                  </a:gs>
                </a:gsLst>
                <a:path path="shape">
                  <a:fillToRect l="50000" t="50000" r="50000" b="50000"/>
                </a:path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/>
              </a:p>
            </p:txBody>
          </p:sp>
        </p:grpSp>
        <p:grpSp>
          <p:nvGrpSpPr>
            <p:cNvPr id="1354" name=""/>
            <p:cNvGrpSpPr/>
            <p:nvPr/>
          </p:nvGrpSpPr>
          <p:grpSpPr>
            <a:xfrm>
              <a:off x="1303" y="1133"/>
              <a:ext cx="789" cy="592"/>
              <a:chOff x="161" y="30"/>
              <a:chExt cx="789" cy="592"/>
            </a:xfrm>
          </p:grpSpPr>
          <p:sp>
            <p:nvSpPr>
              <p:cNvPr id="1355" name="Oval 7"/>
              <p:cNvSpPr/>
              <p:nvPr/>
            </p:nvSpPr>
            <p:spPr>
              <a:xfrm>
                <a:off x="161" y="30"/>
                <a:ext cx="789" cy="592"/>
              </a:xfrm>
              <a:prstGeom prst="ellipse">
                <a:avLst/>
              </a:prstGeom>
              <a:gradFill rotWithShape="0">
                <a:gsLst>
                  <a:gs pos="0">
                    <a:srgbClr val="AF273E"/>
                  </a:gs>
                  <a:gs pos="100000">
                    <a:srgbClr val="000000"/>
                  </a:gs>
                </a:gsLst>
                <a:path path="shape">
                  <a:fillToRect l="50000" t="50000" r="50000" b="50000"/>
                </a:path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/>
              </a:p>
            </p:txBody>
          </p:sp>
          <p:sp>
            <p:nvSpPr>
              <p:cNvPr id="1356" name="Oval 8"/>
              <p:cNvSpPr/>
              <p:nvPr/>
            </p:nvSpPr>
            <p:spPr>
              <a:xfrm>
                <a:off x="444" y="289"/>
                <a:ext cx="190" cy="111"/>
              </a:xfrm>
              <a:prstGeom prst="ellipse">
                <a:avLst/>
              </a:prstGeom>
              <a:gradFill rotWithShape="0">
                <a:gsLst>
                  <a:gs pos="0">
                    <a:srgbClr val="FF8B17"/>
                  </a:gs>
                  <a:gs pos="100000">
                    <a:srgbClr val="AF273E"/>
                  </a:gs>
                </a:gsLst>
                <a:path path="shape">
                  <a:fillToRect l="50000" t="50000" r="50000" b="50000"/>
                </a:path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/>
              </a:p>
            </p:txBody>
          </p:sp>
        </p:grpSp>
        <p:grpSp>
          <p:nvGrpSpPr>
            <p:cNvPr id="1357" name=""/>
            <p:cNvGrpSpPr/>
            <p:nvPr/>
          </p:nvGrpSpPr>
          <p:grpSpPr>
            <a:xfrm>
              <a:off x="150" y="0"/>
              <a:ext cx="789" cy="592"/>
              <a:chOff x="131" y="0"/>
              <a:chExt cx="789" cy="592"/>
            </a:xfrm>
          </p:grpSpPr>
          <p:sp>
            <p:nvSpPr>
              <p:cNvPr id="1358" name="Oval 10"/>
              <p:cNvSpPr/>
              <p:nvPr/>
            </p:nvSpPr>
            <p:spPr>
              <a:xfrm>
                <a:off x="131" y="0"/>
                <a:ext cx="789" cy="592"/>
              </a:xfrm>
              <a:prstGeom prst="ellipse">
                <a:avLst/>
              </a:prstGeom>
              <a:gradFill rotWithShape="0">
                <a:gsLst>
                  <a:gs pos="0">
                    <a:srgbClr val="AF273E"/>
                  </a:gs>
                  <a:gs pos="100000">
                    <a:srgbClr val="000000"/>
                  </a:gs>
                </a:gsLst>
                <a:path path="shape">
                  <a:fillToRect l="50000" t="50000" r="50000" b="50000"/>
                </a:path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/>
              </a:p>
            </p:txBody>
          </p:sp>
          <p:sp>
            <p:nvSpPr>
              <p:cNvPr id="1359" name="Oval 11"/>
              <p:cNvSpPr/>
              <p:nvPr/>
            </p:nvSpPr>
            <p:spPr>
              <a:xfrm>
                <a:off x="414" y="259"/>
                <a:ext cx="190" cy="111"/>
              </a:xfrm>
              <a:prstGeom prst="ellipse">
                <a:avLst/>
              </a:prstGeom>
              <a:gradFill rotWithShape="0">
                <a:gsLst>
                  <a:gs pos="0">
                    <a:srgbClr val="FF8B17"/>
                  </a:gs>
                  <a:gs pos="100000">
                    <a:srgbClr val="AF273E"/>
                  </a:gs>
                </a:gsLst>
                <a:path path="shape">
                  <a:fillToRect l="50000" t="50000" r="50000" b="50000"/>
                </a:path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/>
              </a:p>
            </p:txBody>
          </p:sp>
        </p:grpSp>
        <p:grpSp>
          <p:nvGrpSpPr>
            <p:cNvPr id="1360" name=""/>
            <p:cNvGrpSpPr/>
            <p:nvPr/>
          </p:nvGrpSpPr>
          <p:grpSpPr>
            <a:xfrm>
              <a:off x="130" y="0"/>
              <a:ext cx="2229" cy="1746"/>
              <a:chOff x="130" y="0"/>
              <a:chExt cx="2229" cy="1746"/>
            </a:xfrm>
          </p:grpSpPr>
          <p:grpSp>
            <p:nvGrpSpPr>
              <p:cNvPr id="1361" name=""/>
              <p:cNvGrpSpPr/>
              <p:nvPr/>
            </p:nvGrpSpPr>
            <p:grpSpPr>
              <a:xfrm>
                <a:off x="669" y="316"/>
                <a:ext cx="1176" cy="867"/>
                <a:chOff x="368" y="21"/>
                <a:chExt cx="2998" cy="2209"/>
              </a:xfrm>
            </p:grpSpPr>
            <p:sp>
              <p:nvSpPr>
                <p:cNvPr id="1362" name="Oval 14"/>
                <p:cNvSpPr/>
                <p:nvPr/>
              </p:nvSpPr>
              <p:spPr>
                <a:xfrm>
                  <a:off x="368" y="21"/>
                  <a:ext cx="2998" cy="2209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AF273E"/>
                    </a:gs>
                    <a:gs pos="100000">
                      <a:srgbClr val="000000"/>
                    </a:gs>
                  </a:gsLst>
                  <a:path path="shape">
                    <a:fillToRect l="50000" t="50000" r="50000" b="50000"/>
                  </a:path>
                </a:gradFill>
                <a:ln cap="flat">
                  <a:noFill/>
                  <a:prstDash val="solid"/>
                  <a:miter lim="800000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lang="zh-CN" altLang="en-US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lang="zh-CN" altLang="en-US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lang="zh-CN" altLang="en-US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lang="zh-CN" altLang="en-US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lang="zh-CN" altLang="en-US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/>
                </a:p>
              </p:txBody>
            </p:sp>
            <p:sp>
              <p:nvSpPr>
                <p:cNvPr id="1363" name="Oval 15"/>
                <p:cNvSpPr/>
                <p:nvPr/>
              </p:nvSpPr>
              <p:spPr>
                <a:xfrm>
                  <a:off x="1513" y="829"/>
                  <a:ext cx="595" cy="417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E103"/>
                    </a:gs>
                    <a:gs pos="100000">
                      <a:srgbClr val="AF273E"/>
                    </a:gs>
                  </a:gsLst>
                  <a:path path="shape">
                    <a:fillToRect l="50000" t="50000" r="50000" b="50000"/>
                  </a:path>
                </a:gradFill>
                <a:ln cap="flat">
                  <a:noFill/>
                  <a:prstDash val="solid"/>
                  <a:miter lim="800000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lang="zh-CN" altLang="en-US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lang="zh-CN" altLang="en-US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lang="zh-CN" altLang="en-US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lang="zh-CN" altLang="en-US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lang="zh-CN" altLang="en-US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/>
                </a:p>
              </p:txBody>
            </p:sp>
          </p:grpSp>
          <p:grpSp>
            <p:nvGrpSpPr>
              <p:cNvPr id="1364" name=""/>
              <p:cNvGrpSpPr/>
              <p:nvPr/>
            </p:nvGrpSpPr>
            <p:grpSpPr>
              <a:xfrm>
                <a:off x="130" y="0"/>
                <a:ext cx="2203" cy="1746"/>
                <a:chOff x="130" y="0"/>
                <a:chExt cx="2203" cy="1746"/>
              </a:xfrm>
            </p:grpSpPr>
            <p:grpSp>
              <p:nvGrpSpPr>
                <p:cNvPr id="1365" name=""/>
                <p:cNvGrpSpPr/>
                <p:nvPr/>
              </p:nvGrpSpPr>
              <p:grpSpPr>
                <a:xfrm>
                  <a:off x="1558" y="604"/>
                  <a:ext cx="506" cy="937"/>
                  <a:chOff x="428" y="39"/>
                  <a:chExt cx="1290" cy="2391"/>
                </a:xfrm>
              </p:grpSpPr>
              <p:sp>
                <p:nvSpPr>
                  <p:cNvPr id="1366" name="Freeform 18"/>
                  <p:cNvSpPr/>
                  <p:nvPr/>
                </p:nvSpPr>
                <p:spPr bwMode="auto">
                  <a:xfrm rot="2700000">
                    <a:off x="-299" y="766"/>
                    <a:ext cx="1773" cy="320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367" name="Freeform 19"/>
                  <p:cNvSpPr/>
                  <p:nvPr/>
                </p:nvSpPr>
                <p:spPr bwMode="auto">
                  <a:xfrm rot="2700000">
                    <a:off x="991" y="1704"/>
                    <a:ext cx="951" cy="503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368" name=""/>
                <p:cNvGrpSpPr/>
                <p:nvPr/>
              </p:nvGrpSpPr>
              <p:grpSpPr>
                <a:xfrm>
                  <a:off x="1313" y="802"/>
                  <a:ext cx="992" cy="536"/>
                  <a:chOff x="411" y="54"/>
                  <a:chExt cx="2530" cy="1368"/>
                </a:xfrm>
              </p:grpSpPr>
              <p:sp>
                <p:nvSpPr>
                  <p:cNvPr id="1369" name="Freeform 21"/>
                  <p:cNvSpPr/>
                  <p:nvPr/>
                </p:nvSpPr>
                <p:spPr bwMode="auto">
                  <a:xfrm rot="2100000">
                    <a:off x="411" y="54"/>
                    <a:ext cx="1863" cy="356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370" name="Freeform 22"/>
                  <p:cNvSpPr/>
                  <p:nvPr/>
                </p:nvSpPr>
                <p:spPr bwMode="auto">
                  <a:xfrm rot="2100000">
                    <a:off x="1940" y="862"/>
                    <a:ext cx="1000" cy="560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371" name=""/>
                <p:cNvGrpSpPr/>
                <p:nvPr/>
              </p:nvGrpSpPr>
              <p:grpSpPr>
                <a:xfrm>
                  <a:off x="1327" y="726"/>
                  <a:ext cx="997" cy="428"/>
                  <a:chOff x="412" y="49"/>
                  <a:chExt cx="2544" cy="1093"/>
                </a:xfrm>
              </p:grpSpPr>
              <p:sp>
                <p:nvSpPr>
                  <p:cNvPr id="1372" name="Freeform 24"/>
                  <p:cNvSpPr/>
                  <p:nvPr/>
                </p:nvSpPr>
                <p:spPr bwMode="auto">
                  <a:xfrm rot="1560000">
                    <a:off x="412" y="49"/>
                    <a:ext cx="1783" cy="312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373" name="Freeform 25"/>
                  <p:cNvSpPr/>
                  <p:nvPr/>
                </p:nvSpPr>
                <p:spPr bwMode="auto">
                  <a:xfrm rot="1560000">
                    <a:off x="1999" y="653"/>
                    <a:ext cx="957" cy="489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374" name=""/>
                <p:cNvGrpSpPr/>
                <p:nvPr/>
              </p:nvGrpSpPr>
              <p:grpSpPr>
                <a:xfrm>
                  <a:off x="1338" y="647"/>
                  <a:ext cx="995" cy="374"/>
                  <a:chOff x="413" y="43"/>
                  <a:chExt cx="2539" cy="952"/>
                </a:xfrm>
              </p:grpSpPr>
              <p:sp>
                <p:nvSpPr>
                  <p:cNvPr id="1375" name="Freeform 27"/>
                  <p:cNvSpPr/>
                  <p:nvPr/>
                </p:nvSpPr>
                <p:spPr bwMode="auto">
                  <a:xfrm rot="1080000">
                    <a:off x="413" y="43"/>
                    <a:ext cx="1722" cy="344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376" name="Freeform 28"/>
                  <p:cNvSpPr/>
                  <p:nvPr/>
                </p:nvSpPr>
                <p:spPr bwMode="auto">
                  <a:xfrm rot="1080000">
                    <a:off x="2026" y="455"/>
                    <a:ext cx="925" cy="540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377" name=""/>
                <p:cNvGrpSpPr/>
                <p:nvPr/>
              </p:nvGrpSpPr>
              <p:grpSpPr>
                <a:xfrm>
                  <a:off x="1351" y="558"/>
                  <a:ext cx="943" cy="265"/>
                  <a:chOff x="414" y="37"/>
                  <a:chExt cx="2405" cy="675"/>
                </a:xfrm>
              </p:grpSpPr>
              <p:sp>
                <p:nvSpPr>
                  <p:cNvPr id="1378" name="Freeform 30"/>
                  <p:cNvSpPr/>
                  <p:nvPr/>
                </p:nvSpPr>
                <p:spPr bwMode="auto">
                  <a:xfrm rot="420000">
                    <a:off x="414" y="37"/>
                    <a:ext cx="1587" cy="320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379" name="Freeform 31"/>
                  <p:cNvSpPr/>
                  <p:nvPr/>
                </p:nvSpPr>
                <p:spPr bwMode="auto">
                  <a:xfrm rot="420000">
                    <a:off x="1967" y="210"/>
                    <a:ext cx="852" cy="502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380" name=""/>
                <p:cNvGrpSpPr/>
                <p:nvPr/>
              </p:nvGrpSpPr>
              <p:grpSpPr>
                <a:xfrm>
                  <a:off x="1361" y="500"/>
                  <a:ext cx="866" cy="138"/>
                  <a:chOff x="414" y="34"/>
                  <a:chExt cx="2208" cy="352"/>
                </a:xfrm>
              </p:grpSpPr>
              <p:sp>
                <p:nvSpPr>
                  <p:cNvPr id="1381" name="Freeform 33"/>
                  <p:cNvSpPr/>
                  <p:nvPr/>
                </p:nvSpPr>
                <p:spPr bwMode="auto">
                  <a:xfrm rot="21480000">
                    <a:off x="414" y="54"/>
                    <a:ext cx="1442" cy="22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382" name="Freeform 34"/>
                  <p:cNvSpPr/>
                  <p:nvPr/>
                </p:nvSpPr>
                <p:spPr bwMode="auto">
                  <a:xfrm rot="21480000">
                    <a:off x="1848" y="34"/>
                    <a:ext cx="774" cy="352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383" name=""/>
                <p:cNvGrpSpPr/>
                <p:nvPr/>
              </p:nvGrpSpPr>
              <p:grpSpPr>
                <a:xfrm>
                  <a:off x="1343" y="358"/>
                  <a:ext cx="757" cy="172"/>
                  <a:chOff x="413" y="24"/>
                  <a:chExt cx="1930" cy="439"/>
                </a:xfrm>
              </p:grpSpPr>
              <p:sp>
                <p:nvSpPr>
                  <p:cNvPr id="1384" name="Freeform 36"/>
                  <p:cNvSpPr/>
                  <p:nvPr/>
                </p:nvSpPr>
                <p:spPr bwMode="auto">
                  <a:xfrm rot="20760000">
                    <a:off x="413" y="242"/>
                    <a:ext cx="1266" cy="221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385" name="Freeform 37"/>
                  <p:cNvSpPr/>
                  <p:nvPr/>
                </p:nvSpPr>
                <p:spPr bwMode="auto">
                  <a:xfrm rot="20760000">
                    <a:off x="1663" y="24"/>
                    <a:ext cx="680" cy="347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386" name=""/>
                <p:cNvGrpSpPr/>
                <p:nvPr/>
              </p:nvGrpSpPr>
              <p:grpSpPr>
                <a:xfrm>
                  <a:off x="416" y="654"/>
                  <a:ext cx="507" cy="936"/>
                  <a:chOff x="350" y="44"/>
                  <a:chExt cx="1292" cy="2388"/>
                </a:xfrm>
              </p:grpSpPr>
              <p:sp>
                <p:nvSpPr>
                  <p:cNvPr id="1387" name="Freeform 39"/>
                  <p:cNvSpPr/>
                  <p:nvPr/>
                </p:nvSpPr>
                <p:spPr bwMode="auto">
                  <a:xfrm rot="18900000" flipH="1">
                    <a:off x="596" y="769"/>
                    <a:ext cx="1770" cy="320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388" name="Freeform 40"/>
                  <p:cNvSpPr/>
                  <p:nvPr/>
                </p:nvSpPr>
                <p:spPr bwMode="auto">
                  <a:xfrm rot="18900000" flipH="1">
                    <a:off x="127" y="1705"/>
                    <a:ext cx="950" cy="503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389" name=""/>
                <p:cNvGrpSpPr/>
                <p:nvPr/>
              </p:nvGrpSpPr>
              <p:grpSpPr>
                <a:xfrm>
                  <a:off x="158" y="873"/>
                  <a:ext cx="992" cy="536"/>
                  <a:chOff x="333" y="59"/>
                  <a:chExt cx="2530" cy="1368"/>
                </a:xfrm>
              </p:grpSpPr>
              <p:sp>
                <p:nvSpPr>
                  <p:cNvPr id="1390" name="Freeform 42"/>
                  <p:cNvSpPr/>
                  <p:nvPr/>
                </p:nvSpPr>
                <p:spPr bwMode="auto">
                  <a:xfrm rot="19500000" flipH="1">
                    <a:off x="1000" y="59"/>
                    <a:ext cx="1863" cy="356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391" name="Freeform 43"/>
                  <p:cNvSpPr/>
                  <p:nvPr/>
                </p:nvSpPr>
                <p:spPr bwMode="auto">
                  <a:xfrm rot="19500000" flipH="1">
                    <a:off x="333" y="867"/>
                    <a:ext cx="1000" cy="560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392" name=""/>
                <p:cNvGrpSpPr/>
                <p:nvPr/>
              </p:nvGrpSpPr>
              <p:grpSpPr>
                <a:xfrm>
                  <a:off x="139" y="798"/>
                  <a:ext cx="997" cy="428"/>
                  <a:chOff x="332" y="54"/>
                  <a:chExt cx="2544" cy="1093"/>
                </a:xfrm>
              </p:grpSpPr>
              <p:sp>
                <p:nvSpPr>
                  <p:cNvPr id="1393" name="Freeform 45"/>
                  <p:cNvSpPr/>
                  <p:nvPr/>
                </p:nvSpPr>
                <p:spPr bwMode="auto">
                  <a:xfrm rot="20040000" flipH="1">
                    <a:off x="1093" y="54"/>
                    <a:ext cx="1783" cy="312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394" name="Freeform 46"/>
                  <p:cNvSpPr/>
                  <p:nvPr/>
                </p:nvSpPr>
                <p:spPr bwMode="auto">
                  <a:xfrm rot="20040000" flipH="1">
                    <a:off x="332" y="657"/>
                    <a:ext cx="957" cy="489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000000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395" name=""/>
                <p:cNvGrpSpPr/>
                <p:nvPr/>
              </p:nvGrpSpPr>
              <p:grpSpPr>
                <a:xfrm>
                  <a:off x="130" y="719"/>
                  <a:ext cx="995" cy="373"/>
                  <a:chOff x="332" y="48"/>
                  <a:chExt cx="2539" cy="952"/>
                </a:xfrm>
              </p:grpSpPr>
              <p:sp>
                <p:nvSpPr>
                  <p:cNvPr id="1396" name="Freeform 48"/>
                  <p:cNvSpPr/>
                  <p:nvPr/>
                </p:nvSpPr>
                <p:spPr bwMode="auto">
                  <a:xfrm rot="20520000" flipH="1">
                    <a:off x="1148" y="48"/>
                    <a:ext cx="1722" cy="344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397" name="Freeform 49"/>
                  <p:cNvSpPr/>
                  <p:nvPr/>
                </p:nvSpPr>
                <p:spPr bwMode="auto">
                  <a:xfrm rot="20520000" flipH="1">
                    <a:off x="332" y="460"/>
                    <a:ext cx="925" cy="540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000000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398" name=""/>
                <p:cNvGrpSpPr/>
                <p:nvPr/>
              </p:nvGrpSpPr>
              <p:grpSpPr>
                <a:xfrm>
                  <a:off x="169" y="630"/>
                  <a:ext cx="943" cy="264"/>
                  <a:chOff x="334" y="42"/>
                  <a:chExt cx="2405" cy="675"/>
                </a:xfrm>
              </p:grpSpPr>
              <p:sp>
                <p:nvSpPr>
                  <p:cNvPr id="1399" name="Freeform 51"/>
                  <p:cNvSpPr/>
                  <p:nvPr/>
                </p:nvSpPr>
                <p:spPr bwMode="auto">
                  <a:xfrm rot="21180000" flipH="1">
                    <a:off x="1153" y="42"/>
                    <a:ext cx="1587" cy="320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00" name="Freeform 52"/>
                  <p:cNvSpPr/>
                  <p:nvPr/>
                </p:nvSpPr>
                <p:spPr bwMode="auto">
                  <a:xfrm rot="21180000" flipH="1">
                    <a:off x="334" y="215"/>
                    <a:ext cx="852" cy="502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000000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01" name=""/>
                <p:cNvGrpSpPr/>
                <p:nvPr/>
              </p:nvGrpSpPr>
              <p:grpSpPr>
                <a:xfrm>
                  <a:off x="236" y="571"/>
                  <a:ext cx="866" cy="138"/>
                  <a:chOff x="339" y="38"/>
                  <a:chExt cx="2208" cy="352"/>
                </a:xfrm>
              </p:grpSpPr>
              <p:sp>
                <p:nvSpPr>
                  <p:cNvPr id="1402" name="Freeform 54"/>
                  <p:cNvSpPr/>
                  <p:nvPr/>
                </p:nvSpPr>
                <p:spPr bwMode="auto">
                  <a:xfrm rot="120000" flipH="1">
                    <a:off x="1105" y="59"/>
                    <a:ext cx="1442" cy="225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03" name="Freeform 55"/>
                  <p:cNvSpPr/>
                  <p:nvPr/>
                </p:nvSpPr>
                <p:spPr bwMode="auto">
                  <a:xfrm rot="120000" flipH="1">
                    <a:off x="339" y="38"/>
                    <a:ext cx="774" cy="352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000000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04" name=""/>
                <p:cNvGrpSpPr/>
                <p:nvPr/>
              </p:nvGrpSpPr>
              <p:grpSpPr>
                <a:xfrm>
                  <a:off x="363" y="429"/>
                  <a:ext cx="757" cy="172"/>
                  <a:chOff x="347" y="29"/>
                  <a:chExt cx="1930" cy="439"/>
                </a:xfrm>
              </p:grpSpPr>
              <p:sp>
                <p:nvSpPr>
                  <p:cNvPr id="1405" name="Freeform 57"/>
                  <p:cNvSpPr/>
                  <p:nvPr/>
                </p:nvSpPr>
                <p:spPr bwMode="auto">
                  <a:xfrm rot="840000" flipH="1">
                    <a:off x="1011" y="247"/>
                    <a:ext cx="1266" cy="221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06" name="Freeform 58"/>
                  <p:cNvSpPr/>
                  <p:nvPr/>
                </p:nvSpPr>
                <p:spPr bwMode="auto">
                  <a:xfrm rot="840000" flipH="1">
                    <a:off x="347" y="29"/>
                    <a:ext cx="680" cy="347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000000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07" name=""/>
                <p:cNvGrpSpPr/>
                <p:nvPr/>
              </p:nvGrpSpPr>
              <p:grpSpPr>
                <a:xfrm>
                  <a:off x="408" y="350"/>
                  <a:ext cx="745" cy="224"/>
                  <a:chOff x="351" y="23"/>
                  <a:chExt cx="1900" cy="569"/>
                </a:xfrm>
              </p:grpSpPr>
              <p:sp>
                <p:nvSpPr>
                  <p:cNvPr id="1408" name="Freeform 60"/>
                  <p:cNvSpPr/>
                  <p:nvPr/>
                </p:nvSpPr>
                <p:spPr bwMode="auto">
                  <a:xfrm rot="1320000" flipH="1">
                    <a:off x="984" y="372"/>
                    <a:ext cx="1266" cy="221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09" name="Freeform 61"/>
                  <p:cNvSpPr/>
                  <p:nvPr/>
                </p:nvSpPr>
                <p:spPr bwMode="auto">
                  <a:xfrm rot="1320000" flipH="1">
                    <a:off x="351" y="23"/>
                    <a:ext cx="680" cy="347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000000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10" name=""/>
                <p:cNvGrpSpPr/>
                <p:nvPr/>
              </p:nvGrpSpPr>
              <p:grpSpPr>
                <a:xfrm>
                  <a:off x="497" y="237"/>
                  <a:ext cx="712" cy="299"/>
                  <a:chOff x="140" y="6"/>
                  <a:chExt cx="712" cy="299"/>
                </a:xfrm>
              </p:grpSpPr>
              <p:sp>
                <p:nvSpPr>
                  <p:cNvPr id="1411" name="Freeform 63"/>
                  <p:cNvSpPr/>
                  <p:nvPr/>
                </p:nvSpPr>
                <p:spPr bwMode="auto">
                  <a:xfrm rot="2040000" flipH="1">
                    <a:off x="354" y="219"/>
                    <a:ext cx="497" cy="86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12" name="Freeform 64"/>
                  <p:cNvSpPr/>
                  <p:nvPr/>
                </p:nvSpPr>
                <p:spPr bwMode="auto">
                  <a:xfrm rot="2040000" flipH="1">
                    <a:off x="140" y="6"/>
                    <a:ext cx="267" cy="136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000000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13" name=""/>
                <p:cNvGrpSpPr/>
                <p:nvPr/>
              </p:nvGrpSpPr>
              <p:grpSpPr>
                <a:xfrm>
                  <a:off x="581" y="121"/>
                  <a:ext cx="682" cy="358"/>
                  <a:chOff x="142" y="3"/>
                  <a:chExt cx="682" cy="358"/>
                </a:xfrm>
              </p:grpSpPr>
              <p:sp>
                <p:nvSpPr>
                  <p:cNvPr id="1414" name="Freeform 66"/>
                  <p:cNvSpPr/>
                  <p:nvPr/>
                </p:nvSpPr>
                <p:spPr bwMode="auto">
                  <a:xfrm rot="2700000" flipH="1">
                    <a:off x="320" y="275"/>
                    <a:ext cx="504" cy="86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15" name="Freeform 67"/>
                  <p:cNvSpPr/>
                  <p:nvPr/>
                </p:nvSpPr>
                <p:spPr bwMode="auto">
                  <a:xfrm rot="2700000" flipH="1">
                    <a:off x="142" y="3"/>
                    <a:ext cx="271" cy="136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000000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16" name=""/>
                <p:cNvGrpSpPr/>
                <p:nvPr/>
              </p:nvGrpSpPr>
              <p:grpSpPr>
                <a:xfrm>
                  <a:off x="817" y="31"/>
                  <a:ext cx="313" cy="608"/>
                  <a:chOff x="377" y="3"/>
                  <a:chExt cx="799" cy="1551"/>
                </a:xfrm>
              </p:grpSpPr>
              <p:sp>
                <p:nvSpPr>
                  <p:cNvPr id="1417" name="Freeform 69"/>
                  <p:cNvSpPr/>
                  <p:nvPr/>
                </p:nvSpPr>
                <p:spPr bwMode="auto">
                  <a:xfrm rot="3480000" flipH="1">
                    <a:off x="501" y="878"/>
                    <a:ext cx="1130" cy="221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18" name="Freeform 70"/>
                  <p:cNvSpPr/>
                  <p:nvPr/>
                </p:nvSpPr>
                <p:spPr bwMode="auto">
                  <a:xfrm rot="3480000" flipH="1">
                    <a:off x="247" y="132"/>
                    <a:ext cx="607" cy="347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000000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19" name=""/>
                <p:cNvGrpSpPr/>
                <p:nvPr/>
              </p:nvGrpSpPr>
              <p:grpSpPr>
                <a:xfrm>
                  <a:off x="939" y="0"/>
                  <a:ext cx="254" cy="617"/>
                  <a:chOff x="387" y="0"/>
                  <a:chExt cx="650" cy="1574"/>
                </a:xfrm>
              </p:grpSpPr>
              <p:sp>
                <p:nvSpPr>
                  <p:cNvPr id="1420" name="Freeform 72"/>
                  <p:cNvSpPr/>
                  <p:nvPr/>
                </p:nvSpPr>
                <p:spPr bwMode="auto">
                  <a:xfrm rot="4140000" flipH="1">
                    <a:off x="382" y="919"/>
                    <a:ext cx="1090" cy="221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21" name="Freeform 73"/>
                  <p:cNvSpPr/>
                  <p:nvPr/>
                </p:nvSpPr>
                <p:spPr bwMode="auto">
                  <a:xfrm rot="4140000" flipH="1">
                    <a:off x="268" y="119"/>
                    <a:ext cx="585" cy="347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000000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22" name=""/>
                <p:cNvGrpSpPr/>
                <p:nvPr/>
              </p:nvGrpSpPr>
              <p:grpSpPr>
                <a:xfrm>
                  <a:off x="1297" y="259"/>
                  <a:ext cx="743" cy="228"/>
                  <a:chOff x="410" y="17"/>
                  <a:chExt cx="1895" cy="581"/>
                </a:xfrm>
              </p:grpSpPr>
              <p:sp>
                <p:nvSpPr>
                  <p:cNvPr id="1423" name="Freeform 75"/>
                  <p:cNvSpPr/>
                  <p:nvPr/>
                </p:nvSpPr>
                <p:spPr bwMode="auto">
                  <a:xfrm rot="20220000">
                    <a:off x="410" y="378"/>
                    <a:ext cx="1266" cy="221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24" name="Freeform 76"/>
                  <p:cNvSpPr/>
                  <p:nvPr/>
                </p:nvSpPr>
                <p:spPr bwMode="auto">
                  <a:xfrm rot="20220000">
                    <a:off x="1625" y="17"/>
                    <a:ext cx="680" cy="347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25" name=""/>
                <p:cNvGrpSpPr/>
                <p:nvPr/>
              </p:nvGrpSpPr>
              <p:grpSpPr>
                <a:xfrm>
                  <a:off x="1240" y="167"/>
                  <a:ext cx="718" cy="290"/>
                  <a:chOff x="406" y="11"/>
                  <a:chExt cx="1829" cy="736"/>
                </a:xfrm>
              </p:grpSpPr>
              <p:sp>
                <p:nvSpPr>
                  <p:cNvPr id="1426" name="Freeform 78"/>
                  <p:cNvSpPr/>
                  <p:nvPr/>
                </p:nvSpPr>
                <p:spPr bwMode="auto">
                  <a:xfrm rot="19620000">
                    <a:off x="406" y="527"/>
                    <a:ext cx="1266" cy="221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27" name="Freeform 79"/>
                  <p:cNvSpPr/>
                  <p:nvPr/>
                </p:nvSpPr>
                <p:spPr bwMode="auto">
                  <a:xfrm rot="19620000">
                    <a:off x="1555" y="11"/>
                    <a:ext cx="680" cy="347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sp>
              <p:nvSpPr>
                <p:cNvPr id="1428" name="Freeform 80"/>
                <p:cNvSpPr/>
                <p:nvPr/>
              </p:nvSpPr>
              <p:spPr bwMode="auto">
                <a:xfrm rot="4620000" flipH="1">
                  <a:off x="1005" y="381"/>
                  <a:ext cx="414" cy="59"/>
                </a:xfrm>
                <a:custGeom>
                  <a:rect l="l" t="t" r="r" b="b"/>
                  <a:pathLst>
                    <a:path w="2736" h="502">
                      <a:moveTo>
                        <a:pt x="0" y="504"/>
                      </a:moveTo>
                      <a:cubicBezTo>
                        <a:pt x="24" y="488"/>
                        <a:pt x="568" y="248"/>
                        <a:pt x="864" y="168"/>
                      </a:cubicBezTo>
                      <a:cubicBezTo>
                        <a:pt x="1160" y="88"/>
                        <a:pt x="1464" y="48"/>
                        <a:pt x="1776" y="24"/>
                      </a:cubicBezTo>
                      <a:cubicBezTo>
                        <a:pt x="2088" y="0"/>
                        <a:pt x="2579" y="11"/>
                        <a:pt x="2736" y="24"/>
                      </a:cubicBezTo>
                      <a:lnTo>
                        <a:pt x="2720" y="103"/>
                      </a:lnTo>
                      <a:cubicBezTo>
                        <a:pt x="2558" y="116"/>
                        <a:pt x="2108" y="71"/>
                        <a:pt x="1764" y="103"/>
                      </a:cubicBezTo>
                      <a:cubicBezTo>
                        <a:pt x="1209" y="136"/>
                        <a:pt x="998" y="192"/>
                        <a:pt x="654" y="292"/>
                      </a:cubicBezTo>
                      <a:cubicBezTo>
                        <a:pt x="358" y="356"/>
                        <a:pt x="136" y="460"/>
                        <a:pt x="0" y="504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rgbClr val="FE1F08"/>
                    </a:gs>
                    <a:gs pos="100000">
                      <a:srgbClr val="FFE103"/>
                    </a:gs>
                  </a:gsLst>
                  <a:lin ang="0"/>
                </a:gra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429" name="Freeform 81"/>
                <p:cNvSpPr/>
                <p:nvPr/>
              </p:nvSpPr>
              <p:spPr bwMode="auto">
                <a:xfrm rot="4620000" flipH="1">
                  <a:off x="1015" y="79"/>
                  <a:ext cx="222" cy="92"/>
                </a:xfrm>
                <a:custGeom>
                  <a:rect l="l" t="t" r="r" b="b"/>
                  <a:pathLst>
                    <a:path w="1769" h="791">
                      <a:moveTo>
                        <a:pt x="5" y="8"/>
                      </a:moveTo>
                      <a:cubicBezTo>
                        <a:pt x="85" y="0"/>
                        <a:pt x="293" y="24"/>
                        <a:pt x="485" y="56"/>
                      </a:cubicBezTo>
                      <a:cubicBezTo>
                        <a:pt x="677" y="88"/>
                        <a:pt x="969" y="137"/>
                        <a:pt x="1157" y="200"/>
                      </a:cubicBezTo>
                      <a:cubicBezTo>
                        <a:pt x="1345" y="263"/>
                        <a:pt x="1511" y="364"/>
                        <a:pt x="1611" y="432"/>
                      </a:cubicBezTo>
                      <a:cubicBezTo>
                        <a:pt x="1711" y="500"/>
                        <a:pt x="1743" y="550"/>
                        <a:pt x="1756" y="609"/>
                      </a:cubicBezTo>
                      <a:cubicBezTo>
                        <a:pt x="1769" y="668"/>
                        <a:pt x="1717" y="783"/>
                        <a:pt x="1689" y="787"/>
                      </a:cubicBezTo>
                      <a:cubicBezTo>
                        <a:pt x="1661" y="791"/>
                        <a:pt x="1639" y="687"/>
                        <a:pt x="1589" y="632"/>
                      </a:cubicBezTo>
                      <a:cubicBezTo>
                        <a:pt x="1539" y="577"/>
                        <a:pt x="1469" y="510"/>
                        <a:pt x="1389" y="454"/>
                      </a:cubicBezTo>
                      <a:cubicBezTo>
                        <a:pt x="1309" y="398"/>
                        <a:pt x="1244" y="346"/>
                        <a:pt x="1109" y="296"/>
                      </a:cubicBezTo>
                      <a:cubicBezTo>
                        <a:pt x="974" y="246"/>
                        <a:pt x="766" y="189"/>
                        <a:pt x="581" y="152"/>
                      </a:cubicBezTo>
                      <a:cubicBezTo>
                        <a:pt x="396" y="115"/>
                        <a:pt x="96" y="100"/>
                        <a:pt x="0" y="76"/>
                      </a:cubicBezTo>
                      <a:lnTo>
                        <a:pt x="5" y="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000000"/>
                    </a:gs>
                    <a:gs pos="100000">
                      <a:srgbClr val="FE1F08"/>
                    </a:gs>
                  </a:gsLst>
                  <a:lin ang="0"/>
                </a:gra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grpSp>
              <p:nvGrpSpPr>
                <p:cNvPr id="1430" name=""/>
                <p:cNvGrpSpPr/>
                <p:nvPr/>
              </p:nvGrpSpPr>
              <p:grpSpPr>
                <a:xfrm>
                  <a:off x="1287" y="5"/>
                  <a:ext cx="258" cy="613"/>
                  <a:chOff x="409" y="-1"/>
                  <a:chExt cx="657" cy="1563"/>
                </a:xfrm>
              </p:grpSpPr>
              <p:sp>
                <p:nvSpPr>
                  <p:cNvPr id="1431" name="Freeform 83"/>
                  <p:cNvSpPr/>
                  <p:nvPr/>
                </p:nvSpPr>
                <p:spPr bwMode="auto">
                  <a:xfrm rot="17700000">
                    <a:off x="-42" y="922"/>
                    <a:ext cx="1091" cy="189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32" name="Freeform 84"/>
                  <p:cNvSpPr/>
                  <p:nvPr/>
                </p:nvSpPr>
                <p:spPr bwMode="auto">
                  <a:xfrm rot="17700000">
                    <a:off x="625" y="143"/>
                    <a:ext cx="585" cy="297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33" name=""/>
                <p:cNvGrpSpPr/>
                <p:nvPr/>
              </p:nvGrpSpPr>
              <p:grpSpPr>
                <a:xfrm>
                  <a:off x="1342" y="54"/>
                  <a:ext cx="409" cy="590"/>
                  <a:chOff x="413" y="2"/>
                  <a:chExt cx="1044" cy="1505"/>
                </a:xfrm>
              </p:grpSpPr>
              <p:sp>
                <p:nvSpPr>
                  <p:cNvPr id="1434" name="Freeform 86"/>
                  <p:cNvSpPr/>
                  <p:nvPr/>
                </p:nvSpPr>
                <p:spPr bwMode="auto">
                  <a:xfrm rot="18780000">
                    <a:off x="-41" y="775"/>
                    <a:ext cx="1186" cy="277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35" name="Freeform 87"/>
                  <p:cNvSpPr/>
                  <p:nvPr/>
                </p:nvSpPr>
                <p:spPr bwMode="auto">
                  <a:xfrm rot="18780000">
                    <a:off x="922" y="103"/>
                    <a:ext cx="637" cy="434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36" name=""/>
                <p:cNvGrpSpPr/>
                <p:nvPr/>
              </p:nvGrpSpPr>
              <p:grpSpPr>
                <a:xfrm>
                  <a:off x="1260" y="1"/>
                  <a:ext cx="98" cy="583"/>
                  <a:chOff x="409" y="-1"/>
                  <a:chExt cx="250" cy="1489"/>
                </a:xfrm>
              </p:grpSpPr>
              <p:sp>
                <p:nvSpPr>
                  <p:cNvPr id="1437" name="Freeform 89"/>
                  <p:cNvSpPr/>
                  <p:nvPr/>
                </p:nvSpPr>
                <p:spPr bwMode="auto">
                  <a:xfrm rot="16680000">
                    <a:off x="-37" y="953"/>
                    <a:ext cx="980" cy="88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38" name="Freeform 90"/>
                  <p:cNvSpPr/>
                  <p:nvPr/>
                </p:nvSpPr>
                <p:spPr bwMode="auto">
                  <a:xfrm rot="16680000">
                    <a:off x="326" y="192"/>
                    <a:ext cx="526" cy="139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39" name=""/>
                <p:cNvGrpSpPr/>
                <p:nvPr/>
              </p:nvGrpSpPr>
              <p:grpSpPr>
                <a:xfrm>
                  <a:off x="540" y="701"/>
                  <a:ext cx="437" cy="986"/>
                  <a:chOff x="359" y="47"/>
                  <a:chExt cx="1115" cy="2516"/>
                </a:xfrm>
              </p:grpSpPr>
              <p:sp>
                <p:nvSpPr>
                  <p:cNvPr id="1440" name="Freeform 92"/>
                  <p:cNvSpPr/>
                  <p:nvPr/>
                </p:nvSpPr>
                <p:spPr bwMode="auto">
                  <a:xfrm rot="18360000" flipH="1">
                    <a:off x="428" y="772"/>
                    <a:ext cx="1771" cy="320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41" name="Freeform 93"/>
                  <p:cNvSpPr/>
                  <p:nvPr/>
                </p:nvSpPr>
                <p:spPr bwMode="auto">
                  <a:xfrm rot="18360000" flipH="1">
                    <a:off x="136" y="1836"/>
                    <a:ext cx="950" cy="503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42" name=""/>
                <p:cNvGrpSpPr/>
                <p:nvPr/>
              </p:nvGrpSpPr>
              <p:grpSpPr>
                <a:xfrm>
                  <a:off x="746" y="768"/>
                  <a:ext cx="308" cy="955"/>
                  <a:chOff x="373" y="52"/>
                  <a:chExt cx="786" cy="2437"/>
                </a:xfrm>
              </p:grpSpPr>
              <p:sp>
                <p:nvSpPr>
                  <p:cNvPr id="1443" name="Freeform 95"/>
                  <p:cNvSpPr/>
                  <p:nvPr/>
                </p:nvSpPr>
                <p:spPr bwMode="auto">
                  <a:xfrm rot="17580000" flipH="1">
                    <a:off x="180" y="711"/>
                    <a:ext cx="1638" cy="320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44" name="Freeform 96"/>
                  <p:cNvSpPr/>
                  <p:nvPr/>
                </p:nvSpPr>
                <p:spPr bwMode="auto">
                  <a:xfrm rot="17580000" flipH="1">
                    <a:off x="185" y="1797"/>
                    <a:ext cx="879" cy="503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45" name=""/>
                <p:cNvGrpSpPr/>
                <p:nvPr/>
              </p:nvGrpSpPr>
              <p:grpSpPr>
                <a:xfrm rot="60000">
                  <a:off x="960" y="790"/>
                  <a:ext cx="184" cy="937"/>
                  <a:chOff x="417" y="52"/>
                  <a:chExt cx="504" cy="2673"/>
                </a:xfrm>
              </p:grpSpPr>
              <p:sp>
                <p:nvSpPr>
                  <p:cNvPr id="1446" name="Freeform 98"/>
                  <p:cNvSpPr/>
                  <p:nvPr/>
                </p:nvSpPr>
                <p:spPr bwMode="auto">
                  <a:xfrm rot="16800000" flipH="1">
                    <a:off x="-112" y="776"/>
                    <a:ext cx="1757" cy="309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FFE103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47" name="Freeform 99"/>
                  <p:cNvSpPr/>
                  <p:nvPr/>
                </p:nvSpPr>
                <p:spPr bwMode="auto">
                  <a:xfrm rot="16800000" flipH="1">
                    <a:off x="189" y="2010"/>
                    <a:ext cx="943" cy="486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48" name=""/>
                <p:cNvGrpSpPr/>
                <p:nvPr/>
              </p:nvGrpSpPr>
              <p:grpSpPr>
                <a:xfrm>
                  <a:off x="1502" y="680"/>
                  <a:ext cx="453" cy="976"/>
                  <a:chOff x="423" y="46"/>
                  <a:chExt cx="1154" cy="2491"/>
                </a:xfrm>
              </p:grpSpPr>
              <p:sp>
                <p:nvSpPr>
                  <p:cNvPr id="1449" name="Freeform 101"/>
                  <p:cNvSpPr/>
                  <p:nvPr/>
                </p:nvSpPr>
                <p:spPr bwMode="auto">
                  <a:xfrm rot="3120000">
                    <a:off x="-302" y="771"/>
                    <a:ext cx="1771" cy="320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50" name="Freeform 102"/>
                  <p:cNvSpPr/>
                  <p:nvPr/>
                </p:nvSpPr>
                <p:spPr bwMode="auto">
                  <a:xfrm rot="3120000">
                    <a:off x="850" y="1810"/>
                    <a:ext cx="950" cy="503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51" name=""/>
                <p:cNvGrpSpPr/>
                <p:nvPr/>
              </p:nvGrpSpPr>
              <p:grpSpPr>
                <a:xfrm>
                  <a:off x="1441" y="740"/>
                  <a:ext cx="356" cy="977"/>
                  <a:chOff x="419" y="48"/>
                  <a:chExt cx="905" cy="2492"/>
                </a:xfrm>
              </p:grpSpPr>
              <p:sp>
                <p:nvSpPr>
                  <p:cNvPr id="1452" name="Freeform 104"/>
                  <p:cNvSpPr/>
                  <p:nvPr/>
                </p:nvSpPr>
                <p:spPr bwMode="auto">
                  <a:xfrm rot="3720000">
                    <a:off x="-275" y="742"/>
                    <a:ext cx="1695" cy="307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53" name="Freeform 105"/>
                  <p:cNvSpPr/>
                  <p:nvPr/>
                </p:nvSpPr>
                <p:spPr bwMode="auto">
                  <a:xfrm rot="3720000">
                    <a:off x="629" y="1845"/>
                    <a:ext cx="909" cy="482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54" name=""/>
                <p:cNvGrpSpPr/>
                <p:nvPr/>
              </p:nvGrpSpPr>
              <p:grpSpPr>
                <a:xfrm>
                  <a:off x="1370" y="788"/>
                  <a:ext cx="250" cy="960"/>
                  <a:chOff x="414" y="53"/>
                  <a:chExt cx="636" cy="2449"/>
                </a:xfrm>
              </p:grpSpPr>
              <p:sp>
                <p:nvSpPr>
                  <p:cNvPr id="1455" name="Freeform 107"/>
                  <p:cNvSpPr/>
                  <p:nvPr/>
                </p:nvSpPr>
                <p:spPr bwMode="auto">
                  <a:xfrm rot="4260000">
                    <a:off x="-282" y="749"/>
                    <a:ext cx="1644" cy="253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56" name="Freeform 108"/>
                  <p:cNvSpPr/>
                  <p:nvPr/>
                </p:nvSpPr>
                <p:spPr bwMode="auto">
                  <a:xfrm rot="4260000">
                    <a:off x="410" y="1863"/>
                    <a:ext cx="882" cy="396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57" name=""/>
                <p:cNvGrpSpPr/>
                <p:nvPr/>
              </p:nvGrpSpPr>
              <p:grpSpPr>
                <a:xfrm>
                  <a:off x="1294" y="835"/>
                  <a:ext cx="163" cy="893"/>
                  <a:chOff x="409" y="57"/>
                  <a:chExt cx="416" cy="2278"/>
                </a:xfrm>
              </p:grpSpPr>
              <p:sp>
                <p:nvSpPr>
                  <p:cNvPr id="1458" name="Freeform 110"/>
                  <p:cNvSpPr/>
                  <p:nvPr/>
                </p:nvSpPr>
                <p:spPr bwMode="auto">
                  <a:xfrm rot="4860000">
                    <a:off x="-220" y="686"/>
                    <a:ext cx="1511" cy="253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59" name="Freeform 111"/>
                  <p:cNvSpPr/>
                  <p:nvPr/>
                </p:nvSpPr>
                <p:spPr bwMode="auto">
                  <a:xfrm rot="4860000">
                    <a:off x="221" y="1731"/>
                    <a:ext cx="811" cy="396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1460" name=""/>
                <p:cNvGrpSpPr/>
                <p:nvPr/>
              </p:nvGrpSpPr>
              <p:grpSpPr>
                <a:xfrm>
                  <a:off x="1085" y="849"/>
                  <a:ext cx="171" cy="880"/>
                  <a:chOff x="396" y="57"/>
                  <a:chExt cx="437" cy="2242"/>
                </a:xfrm>
              </p:grpSpPr>
              <p:sp>
                <p:nvSpPr>
                  <p:cNvPr id="1461" name="Freeform 113"/>
                  <p:cNvSpPr/>
                  <p:nvPr/>
                </p:nvSpPr>
                <p:spPr bwMode="auto">
                  <a:xfrm rot="5700000">
                    <a:off x="-2" y="699"/>
                    <a:ext cx="1476" cy="193"/>
                  </a:xfrm>
                  <a:custGeom>
                    <a:rect l="l" t="t" r="r" b="b"/>
                    <a:pathLst>
                      <a:path w="2736" h="502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E103"/>
                      </a:gs>
                      <a:gs pos="100000">
                        <a:srgbClr val="FE1F08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462" name="Freeform 114"/>
                  <p:cNvSpPr/>
                  <p:nvPr/>
                </p:nvSpPr>
                <p:spPr bwMode="auto">
                  <a:xfrm rot="5700000">
                    <a:off x="151" y="1752"/>
                    <a:ext cx="792" cy="303"/>
                  </a:xfrm>
                  <a:custGeom>
                    <a:rect l="l" t="t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E1F08"/>
                      </a:gs>
                      <a:gs pos="100000">
                        <a:srgbClr val="000000"/>
                      </a:gs>
                    </a:gsLst>
                    <a:lin ang="5400000"/>
                  </a:gradFill>
                  <a:ln cap="flat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1pPr>
                    <a:lvl2pPr marL="469544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2pPr>
                    <a:lvl3pPr marL="939089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3pPr>
                    <a:lvl4pPr marL="1408633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4pPr>
                    <a:lvl5pPr marL="1878178" indent="0" algn="l" defTabSz="939089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 typeface="Arial" pitchFamily="34" charset="0"/>
                      <a:buNone/>
                      <a:defRPr kumimoji="0" sz="1849" b="0" i="0" u="none" kern="1200">
                        <a:solidFill>
                          <a:schemeClr val="tx1"/>
                        </a:solidFill>
                        <a:latin typeface="Arial" pitchFamily="34" charset="0"/>
                        <a:ea typeface="宋体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</p:grpSp>
          <p:sp>
            <p:nvSpPr>
              <p:cNvPr id="1463" name="Freeform 115"/>
              <p:cNvSpPr/>
              <p:nvPr/>
            </p:nvSpPr>
            <p:spPr bwMode="auto">
              <a:xfrm flipH="1">
                <a:off x="909" y="959"/>
                <a:ext cx="196" cy="596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cap="flat">
                <a:solidFill>
                  <a:srgbClr val="FF8B17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64" name="Arc 116"/>
              <p:cNvSpPr/>
              <p:nvPr/>
            </p:nvSpPr>
            <p:spPr bwMode="auto">
              <a:xfrm flipH="1">
                <a:off x="554" y="746"/>
                <a:ext cx="855" cy="927"/>
              </a:xfrm>
              <a:custGeom>
                <a:rect l="l" t="t" r="r" b="b"/>
                <a:pathLst>
                  <a:path w="21600" h="21602" fill="none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cap="flat">
                <a:solidFill>
                  <a:srgbClr val="FE1F0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65" name="Arc 117"/>
              <p:cNvSpPr/>
              <p:nvPr/>
            </p:nvSpPr>
            <p:spPr bwMode="auto">
              <a:xfrm flipV="1">
                <a:off x="1324" y="184"/>
                <a:ext cx="1034" cy="824"/>
              </a:xfrm>
              <a:custGeom>
                <a:rect l="l" t="t" r="r" b="b"/>
                <a:pathLst>
                  <a:path w="36729" h="21600" fill="none">
                    <a:moveTo>
                      <a:pt x="36729" y="10451"/>
                    </a:moveTo>
                    <a:cubicBezTo>
                      <a:pt x="32926" y="17330"/>
                      <a:pt x="25686" y="21600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</a:path>
                  <a:path w="36729" h="21600" stroke="0">
                    <a:moveTo>
                      <a:pt x="36729" y="10451"/>
                    </a:moveTo>
                    <a:cubicBezTo>
                      <a:pt x="32926" y="17330"/>
                      <a:pt x="25686" y="21600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  <a:lnTo>
                      <a:pt x="17826" y="0"/>
                    </a:lnTo>
                    <a:lnTo>
                      <a:pt x="36729" y="10451"/>
                    </a:lnTo>
                    <a:close/>
                  </a:path>
                </a:pathLst>
              </a:custGeom>
              <a:noFill/>
              <a:ln cap="flat">
                <a:solidFill>
                  <a:srgbClr val="FF8B17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66" name="Arc 118"/>
              <p:cNvSpPr/>
              <p:nvPr/>
            </p:nvSpPr>
            <p:spPr bwMode="auto">
              <a:xfrm flipH="1">
                <a:off x="640" y="596"/>
                <a:ext cx="500" cy="958"/>
              </a:xfrm>
              <a:custGeom>
                <a:rect l="l" t="t" r="r" b="b"/>
                <a:pathLst>
                  <a:path w="28940" h="22305" fill="none">
                    <a:moveTo>
                      <a:pt x="0" y="1285"/>
                    </a:moveTo>
                    <a:cubicBezTo>
                      <a:pt x="2353" y="434"/>
                      <a:pt x="4837" y="0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>
                    <a:moveTo>
                      <a:pt x="0" y="1285"/>
                    </a:moveTo>
                    <a:cubicBezTo>
                      <a:pt x="2353" y="434"/>
                      <a:pt x="4837" y="0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cap="flat">
                <a:solidFill>
                  <a:srgbClr val="FF8B17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67" name="Arc 119"/>
              <p:cNvSpPr/>
              <p:nvPr/>
            </p:nvSpPr>
            <p:spPr bwMode="auto">
              <a:xfrm flipH="1">
                <a:off x="286" y="645"/>
                <a:ext cx="812" cy="957"/>
              </a:xfrm>
              <a:custGeom>
                <a:rect l="l" t="t" r="r" b="b"/>
                <a:pathLst>
                  <a:path w="30473" h="22305" fill="none">
                    <a:moveTo>
                      <a:pt x="-1" y="1906"/>
                    </a:moveTo>
                    <a:cubicBezTo>
                      <a:pt x="2789" y="649"/>
                      <a:pt x="5813" y="0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</a:path>
                  <a:path w="30473" h="22305" stroke="0">
                    <a:moveTo>
                      <a:pt x="-1" y="1906"/>
                    </a:moveTo>
                    <a:cubicBezTo>
                      <a:pt x="2789" y="649"/>
                      <a:pt x="5813" y="0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  <a:lnTo>
                      <a:pt x="8873" y="21600"/>
                    </a:lnTo>
                    <a:lnTo>
                      <a:pt x="-1" y="1906"/>
                    </a:lnTo>
                    <a:close/>
                  </a:path>
                </a:pathLst>
              </a:custGeom>
              <a:noFill/>
              <a:ln cap="flat">
                <a:solidFill>
                  <a:srgbClr val="FE1F0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68" name="Arc 120"/>
              <p:cNvSpPr/>
              <p:nvPr/>
            </p:nvSpPr>
            <p:spPr bwMode="auto">
              <a:xfrm flipH="1">
                <a:off x="214" y="470"/>
                <a:ext cx="957" cy="958"/>
              </a:xfrm>
              <a:custGeom>
                <a:rect l="l" t="t" r="r" b="b"/>
                <a:pathLst>
                  <a:path w="34455" h="22305" fill="none">
                    <a:moveTo>
                      <a:pt x="0" y="4241"/>
                    </a:moveTo>
                    <a:cubicBezTo>
                      <a:pt x="3720" y="1486"/>
                      <a:pt x="8226" y="0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>
                    <a:moveTo>
                      <a:pt x="0" y="4241"/>
                    </a:moveTo>
                    <a:cubicBezTo>
                      <a:pt x="3720" y="1486"/>
                      <a:pt x="8226" y="0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cap="flat">
                <a:solidFill>
                  <a:srgbClr val="FE1F0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69" name="Arc 121"/>
              <p:cNvSpPr/>
              <p:nvPr/>
            </p:nvSpPr>
            <p:spPr bwMode="auto">
              <a:xfrm>
                <a:off x="1274" y="605"/>
                <a:ext cx="153" cy="958"/>
              </a:xfrm>
              <a:custGeom>
                <a:rect l="l" t="t" r="r" b="b"/>
                <a:pathLst>
                  <a:path w="34812" h="22305" fill="none">
                    <a:moveTo>
                      <a:pt x="-1" y="4511"/>
                    </a:moveTo>
                    <a:cubicBezTo>
                      <a:pt x="3783" y="1586"/>
                      <a:pt x="8429" y="0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>
                    <a:moveTo>
                      <a:pt x="-1" y="4511"/>
                    </a:moveTo>
                    <a:cubicBezTo>
                      <a:pt x="3783" y="1586"/>
                      <a:pt x="8429" y="0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cap="flat">
                <a:solidFill>
                  <a:srgbClr val="FF8B17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70" name="Arc 122"/>
              <p:cNvSpPr/>
              <p:nvPr/>
            </p:nvSpPr>
            <p:spPr bwMode="auto">
              <a:xfrm>
                <a:off x="1314" y="601"/>
                <a:ext cx="405" cy="958"/>
              </a:xfrm>
              <a:custGeom>
                <a:rect l="l" t="t" r="r" b="b"/>
                <a:pathLst>
                  <a:path w="34812" h="22305" fill="none">
                    <a:moveTo>
                      <a:pt x="-1" y="4511"/>
                    </a:moveTo>
                    <a:cubicBezTo>
                      <a:pt x="3783" y="1586"/>
                      <a:pt x="8429" y="0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>
                    <a:moveTo>
                      <a:pt x="-1" y="4511"/>
                    </a:moveTo>
                    <a:cubicBezTo>
                      <a:pt x="3783" y="1586"/>
                      <a:pt x="8429" y="0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cap="flat">
                <a:solidFill>
                  <a:srgbClr val="FE1F0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71" name="Arc 123"/>
              <p:cNvSpPr/>
              <p:nvPr/>
            </p:nvSpPr>
            <p:spPr bwMode="auto">
              <a:xfrm>
                <a:off x="1350" y="476"/>
                <a:ext cx="574" cy="958"/>
              </a:xfrm>
              <a:custGeom>
                <a:rect l="l" t="t" r="r" b="b"/>
                <a:pathLst>
                  <a:path w="34812" h="22305" fill="none">
                    <a:moveTo>
                      <a:pt x="-1" y="4511"/>
                    </a:moveTo>
                    <a:cubicBezTo>
                      <a:pt x="3783" y="1586"/>
                      <a:pt x="8429" y="0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>
                    <a:moveTo>
                      <a:pt x="-1" y="4511"/>
                    </a:moveTo>
                    <a:cubicBezTo>
                      <a:pt x="3783" y="1586"/>
                      <a:pt x="8429" y="0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cap="flat">
                <a:solidFill>
                  <a:srgbClr val="FF8B17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72" name="Freeform 124"/>
              <p:cNvSpPr/>
              <p:nvPr/>
            </p:nvSpPr>
            <p:spPr bwMode="auto">
              <a:xfrm>
                <a:off x="1460" y="1061"/>
                <a:ext cx="195" cy="596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cap="flat">
                <a:solidFill>
                  <a:srgbClr val="FF8B17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73" name="Freeform 125"/>
              <p:cNvSpPr/>
              <p:nvPr/>
            </p:nvSpPr>
            <p:spPr bwMode="auto">
              <a:xfrm rot="19680000" flipV="1">
                <a:off x="1156" y="866"/>
                <a:ext cx="178" cy="337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cap="flat">
                <a:solidFill>
                  <a:srgbClr val="FFE103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74" name="Arc 126"/>
              <p:cNvSpPr/>
              <p:nvPr/>
            </p:nvSpPr>
            <p:spPr bwMode="auto">
              <a:xfrm flipH="1">
                <a:off x="160" y="328"/>
                <a:ext cx="1023" cy="958"/>
              </a:xfrm>
              <a:custGeom>
                <a:rect l="l" t="t" r="r" b="b"/>
                <a:pathLst>
                  <a:path w="36830" h="22305" fill="none">
                    <a:moveTo>
                      <a:pt x="0" y="6283"/>
                    </a:moveTo>
                    <a:cubicBezTo>
                      <a:pt x="4047" y="2258"/>
                      <a:pt x="9522" y="0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</a:path>
                  <a:path w="36830" h="22305" stroke="0">
                    <a:moveTo>
                      <a:pt x="0" y="6283"/>
                    </a:moveTo>
                    <a:cubicBezTo>
                      <a:pt x="4047" y="2258"/>
                      <a:pt x="9522" y="0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  <a:lnTo>
                      <a:pt x="15230" y="21600"/>
                    </a:lnTo>
                    <a:lnTo>
                      <a:pt x="0" y="6283"/>
                    </a:lnTo>
                    <a:close/>
                  </a:path>
                </a:pathLst>
              </a:custGeom>
              <a:noFill/>
              <a:ln cap="flat">
                <a:solidFill>
                  <a:srgbClr val="FE1F0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75" name="Arc 127"/>
              <p:cNvSpPr/>
              <p:nvPr/>
            </p:nvSpPr>
            <p:spPr bwMode="auto">
              <a:xfrm flipH="1">
                <a:off x="448" y="126"/>
                <a:ext cx="745" cy="927"/>
              </a:xfrm>
              <a:custGeom>
                <a:rect l="l" t="t" r="r" b="b"/>
                <a:pathLst>
                  <a:path w="31880" h="21600" fill="none">
                    <a:moveTo>
                      <a:pt x="-1" y="10015"/>
                    </a:moveTo>
                    <a:cubicBezTo>
                      <a:pt x="3963" y="3778"/>
                      <a:pt x="10840" y="0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</a:path>
                  <a:path w="31880" h="21600" stroke="0">
                    <a:moveTo>
                      <a:pt x="-1" y="10015"/>
                    </a:moveTo>
                    <a:cubicBezTo>
                      <a:pt x="3963" y="3778"/>
                      <a:pt x="10840" y="0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  <a:lnTo>
                      <a:pt x="18231" y="21600"/>
                    </a:lnTo>
                    <a:lnTo>
                      <a:pt x="-1" y="10015"/>
                    </a:lnTo>
                    <a:close/>
                  </a:path>
                </a:pathLst>
              </a:custGeom>
              <a:noFill/>
              <a:ln cap="flat">
                <a:solidFill>
                  <a:srgbClr val="FF8B17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76" name="Arc 128"/>
              <p:cNvSpPr/>
              <p:nvPr/>
            </p:nvSpPr>
            <p:spPr bwMode="auto">
              <a:xfrm>
                <a:off x="1243" y="516"/>
                <a:ext cx="307" cy="928"/>
              </a:xfrm>
              <a:custGeom>
                <a:rect l="l" t="t" r="r" b="b"/>
                <a:pathLst>
                  <a:path w="31146" h="21600" fill="none">
                    <a:moveTo>
                      <a:pt x="-1" y="4511"/>
                    </a:moveTo>
                    <a:cubicBezTo>
                      <a:pt x="3783" y="1586"/>
                      <a:pt x="8429" y="0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</a:path>
                  <a:path w="31146" h="21600" stroke="0">
                    <a:moveTo>
                      <a:pt x="-1" y="4511"/>
                    </a:moveTo>
                    <a:cubicBezTo>
                      <a:pt x="3783" y="1586"/>
                      <a:pt x="8429" y="0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cap="flat">
                <a:solidFill>
                  <a:srgbClr val="FFE103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77" name="Freeform 129"/>
              <p:cNvSpPr/>
              <p:nvPr/>
            </p:nvSpPr>
            <p:spPr bwMode="auto">
              <a:xfrm flipH="1">
                <a:off x="327" y="1009"/>
                <a:ext cx="436" cy="613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cap="flat">
                <a:solidFill>
                  <a:srgbClr val="FE1F0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78" name="Freeform 130"/>
              <p:cNvSpPr/>
              <p:nvPr/>
            </p:nvSpPr>
            <p:spPr bwMode="auto">
              <a:xfrm flipH="1">
                <a:off x="533" y="359"/>
                <a:ext cx="280" cy="614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cap="flat">
                <a:solidFill>
                  <a:srgbClr val="FE1F0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79" name="Freeform 131"/>
              <p:cNvSpPr/>
              <p:nvPr/>
            </p:nvSpPr>
            <p:spPr bwMode="auto">
              <a:xfrm flipH="1">
                <a:off x="855" y="177"/>
                <a:ext cx="168" cy="613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cap="flat">
                <a:solidFill>
                  <a:srgbClr val="FE1F0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80" name="Freeform 132"/>
              <p:cNvSpPr/>
              <p:nvPr/>
            </p:nvSpPr>
            <p:spPr bwMode="auto">
              <a:xfrm>
                <a:off x="1903" y="918"/>
                <a:ext cx="406" cy="645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cap="flat">
                <a:solidFill>
                  <a:srgbClr val="FF8B17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81" name="Freeform 133"/>
              <p:cNvSpPr/>
              <p:nvPr/>
            </p:nvSpPr>
            <p:spPr bwMode="auto">
              <a:xfrm>
                <a:off x="1692" y="592"/>
                <a:ext cx="611" cy="430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cap="flat">
                <a:solidFill>
                  <a:srgbClr val="FE1F0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82" name="Freeform 134"/>
              <p:cNvSpPr/>
              <p:nvPr/>
            </p:nvSpPr>
            <p:spPr bwMode="auto">
              <a:xfrm>
                <a:off x="1715" y="136"/>
                <a:ext cx="267" cy="577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cap="flat">
                <a:solidFill>
                  <a:srgbClr val="FE1F0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83" name="Freeform 135"/>
              <p:cNvSpPr/>
              <p:nvPr/>
            </p:nvSpPr>
            <p:spPr bwMode="auto">
              <a:xfrm rot="20220000">
                <a:off x="1451" y="615"/>
                <a:ext cx="179" cy="338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cap="flat">
                <a:solidFill>
                  <a:srgbClr val="FFE103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484" name="Freeform 136"/>
              <p:cNvSpPr/>
              <p:nvPr/>
            </p:nvSpPr>
            <p:spPr bwMode="auto">
              <a:xfrm rot="1380000" flipH="1">
                <a:off x="816" y="606"/>
                <a:ext cx="178" cy="338"/>
              </a:xfrm>
              <a:custGeom>
                <a:rect l="l" t="t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cap="flat">
                <a:solidFill>
                  <a:srgbClr val="FFE103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</p:grpSp>
      <p:sp>
        <p:nvSpPr>
          <p:cNvPr id="1485" name="Slide Number Placeholder 3"/>
          <p:cNvSpPr/>
          <p:nvPr>
            <p:ph type="sldNum" sz="quarter"/>
          </p:nvPr>
        </p:nvSpPr>
        <p:spPr>
          <a:xfrm>
            <a:off x="6730135" y="6417108"/>
            <a:ext cx="1956435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F19FCD6A-8531-4A05-AF3C-1FF061042EAC}" type="slidenum">
              <a:rPr kumimoji="0" lang="zh-CN" altLang="zh-CN" sz="1438" u="none">
                <a:solidFill>
                  <a:schemeClr val="tx1"/>
                </a:solidFill>
                <a:latin typeface="Arial Black" charset="0"/>
              </a:rPr>
              <a:t>*</a:t>
            </a:fld>
          </a:p>
        </p:txBody>
      </p:sp>
      <p:sp>
        <p:nvSpPr>
          <p:cNvPr id="1486" name="Rectangle 137"/>
          <p:cNvSpPr/>
          <p:nvPr>
            <p:ph type="title" idx="1"/>
          </p:nvPr>
        </p:nvSpPr>
        <p:spPr>
          <a:xfrm>
            <a:off x="704317" y="309769"/>
            <a:ext cx="7982255" cy="150156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 Black" charset="0"/>
                <a:ea typeface="宋体" charset="-122"/>
              </a:defRPr>
            </a:lvl1pPr>
            <a:lvl2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 Black" charset="0"/>
                <a:ea typeface="宋体" charset="-122"/>
              </a:defRPr>
            </a:lvl2pPr>
            <a:lvl3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 Black" charset="0"/>
                <a:ea typeface="宋体" charset="-122"/>
              </a:defRPr>
            </a:lvl3pPr>
            <a:lvl4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 Black" charset="0"/>
                <a:ea typeface="宋体" charset="-122"/>
              </a:defRPr>
            </a:lvl4pPr>
            <a:lvl5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 Black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487" name="Rectangle 138"/>
          <p:cNvSpPr/>
          <p:nvPr>
            <p:ph type="body" idx="2"/>
          </p:nvPr>
        </p:nvSpPr>
        <p:spPr>
          <a:xfrm>
            <a:off x="704317" y="2034692"/>
            <a:ext cx="7982255" cy="422590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0" lang="zh-CN" altLang="en-US" sz="3286" b="0" i="0" u="none">
                <a:solidFill>
                  <a:schemeClr val="tx1"/>
                </a:solidFill>
                <a:latin typeface="Arial Black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Tx/>
              <a:buChar char="•"/>
              <a:defRPr kumimoji="0" lang="zh-CN" altLang="en-US" sz="2876" b="0" i="0" u="none">
                <a:solidFill>
                  <a:schemeClr val="tx1"/>
                </a:solidFill>
                <a:latin typeface="Arial Black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65" b="0" i="0" u="none">
                <a:solidFill>
                  <a:schemeClr val="tx1"/>
                </a:solidFill>
                <a:latin typeface="Arial Black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charset="0"/>
              <a:buChar char="−"/>
              <a:defRPr kumimoji="0" lang="zh-CN" altLang="en-US" sz="2054" b="0" i="0" u="none">
                <a:solidFill>
                  <a:schemeClr val="tx1"/>
                </a:solidFill>
                <a:latin typeface="Arial Black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charset="0"/>
              <a:buChar char="–"/>
              <a:defRPr kumimoji="0" lang="zh-CN" altLang="en-US" sz="2054" b="0" i="0" u="none">
                <a:solidFill>
                  <a:schemeClr val="tx1"/>
                </a:solidFill>
                <a:latin typeface="Arial Black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488" name="Date Placeholder 1"/>
          <p:cNvSpPr/>
          <p:nvPr>
            <p:ph type="dt" sz="half" idx="3"/>
          </p:nvPr>
        </p:nvSpPr>
        <p:spPr>
          <a:xfrm>
            <a:off x="704317" y="6417108"/>
            <a:ext cx="1956435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Arial Black" charset="0"/>
            </a:endParaRPr>
          </a:p>
        </p:txBody>
      </p:sp>
      <p:sp>
        <p:nvSpPr>
          <p:cNvPr id="1489" name="Footer Placeholder 2"/>
          <p:cNvSpPr/>
          <p:nvPr>
            <p:ph type="ftr" sz="quarter" idx="4"/>
          </p:nvPr>
        </p:nvSpPr>
        <p:spPr>
          <a:xfrm>
            <a:off x="3208553" y="6417108"/>
            <a:ext cx="2973781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Arial Black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>
      <a:lvl1pPr marL="0" indent="0" algn="l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 Black" charset="0"/>
          <a:ea typeface="宋体" charset="-122"/>
        </a:defRPr>
      </a:lvl1pPr>
      <a:lvl2pPr marL="0" indent="0" algn="l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 Black" charset="0"/>
          <a:ea typeface="宋体" charset="-122"/>
        </a:defRPr>
      </a:lvl2pPr>
      <a:lvl3pPr marL="0" indent="0" algn="l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 Black" charset="0"/>
          <a:ea typeface="宋体" charset="-122"/>
        </a:defRPr>
      </a:lvl3pPr>
      <a:lvl4pPr marL="0" indent="0" algn="l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 Black" charset="0"/>
          <a:ea typeface="宋体" charset="-122"/>
        </a:defRPr>
      </a:lvl4pPr>
      <a:lvl5pPr marL="0" indent="0" algn="l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 Black" charset="0"/>
          <a:ea typeface="宋体" charset="-122"/>
        </a:defRPr>
      </a:lvl5pPr>
    </p:titleStyle>
    <p:bodyStyle>
      <a:lvl1pPr marL="352158" indent="-352158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Tx/>
        <a:buChar char="•"/>
        <a:defRPr kumimoji="0" sz="3286" b="0" i="0" u="none">
          <a:solidFill>
            <a:schemeClr val="tx1"/>
          </a:solidFill>
          <a:latin typeface="Arial Black" charset="0"/>
          <a:ea typeface="宋体" charset="-122"/>
        </a:defRPr>
      </a:lvl1pPr>
      <a:lvl2pPr marL="763010" indent="-293465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Tx/>
        <a:buChar char="•"/>
        <a:defRPr kumimoji="0" sz="2876" b="0" i="0" u="none">
          <a:solidFill>
            <a:schemeClr val="tx1"/>
          </a:solidFill>
          <a:latin typeface="Arial Black" charset="0"/>
          <a:ea typeface="宋体" charset="-122"/>
        </a:defRPr>
      </a:lvl2pPr>
      <a:lvl3pPr marL="1173861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65" b="0" i="0" u="none">
          <a:solidFill>
            <a:schemeClr val="tx1"/>
          </a:solidFill>
          <a:latin typeface="Arial Black" charset="0"/>
          <a:ea typeface="宋体" charset="-122"/>
        </a:defRPr>
      </a:lvl3pPr>
      <a:lvl4pPr marL="1643405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imes New Roman" charset="0"/>
        <a:buChar char="−"/>
        <a:defRPr kumimoji="0" sz="2054" b="0" i="0" u="none">
          <a:solidFill>
            <a:schemeClr val="tx1"/>
          </a:solidFill>
          <a:latin typeface="Arial Black" charset="0"/>
          <a:ea typeface="宋体" charset="-122"/>
        </a:defRPr>
      </a:lvl4pPr>
      <a:lvl5pPr marL="2112950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imes New Roman" charset="0"/>
        <a:buChar char="–"/>
        <a:defRPr kumimoji="0" sz="2054" b="0" i="0" u="none">
          <a:solidFill>
            <a:schemeClr val="tx1"/>
          </a:solidFill>
          <a:latin typeface="Arial Black" charset="0"/>
          <a:ea typeface="宋体" charset="-122"/>
        </a:defRPr>
      </a:lvl5pPr>
    </p:bodyStyle>
    <p:otherStyle>
      <a:lvl1pPr marL="0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1pPr>
      <a:lvl2pPr marL="469544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2pPr>
      <a:lvl3pPr marL="939089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3pPr>
      <a:lvl4pPr marL="1408633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4pPr>
      <a:lvl5pPr marL="1878178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120" name="Slide Number Placeholder 3"/>
          <p:cNvSpPr/>
          <p:nvPr>
            <p:ph type="sldNum" sz="quarter"/>
          </p:nvPr>
        </p:nvSpPr>
        <p:spPr>
          <a:xfrm>
            <a:off x="6730136" y="6413846"/>
            <a:ext cx="2350983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0DA1B817-AF66-43FC-9FED-38F05D0E571E}" type="slidenum">
              <a:rPr kumimoji="0" lang="zh-CN" altLang="zh-CN" sz="1438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1121" name="Rectangle 2"/>
          <p:cNvSpPr/>
          <p:nvPr>
            <p:ph type="title" idx="1"/>
          </p:nvPr>
        </p:nvSpPr>
        <p:spPr>
          <a:xfrm>
            <a:off x="309769" y="234772"/>
            <a:ext cx="8771350" cy="117386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122" name="Rectangle 3"/>
          <p:cNvSpPr/>
          <p:nvPr>
            <p:ph type="body" idx="2"/>
          </p:nvPr>
        </p:nvSpPr>
        <p:spPr>
          <a:xfrm>
            <a:off x="309769" y="1643405"/>
            <a:ext cx="8771350" cy="462044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charset="2"/>
              <a:buChar char="¡"/>
              <a:defRPr kumimoji="0" lang="zh-CN" altLang="en-US" sz="328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charset="2"/>
              <a:buChar char=""/>
              <a:defRPr kumimoji="0" lang="zh-CN" altLang="en-US" sz="28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charset="2"/>
              <a:buChar char="¡"/>
              <a:defRPr kumimoji="0" lang="zh-CN" altLang="en-US" sz="246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charset="2"/>
              <a:buChar char="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charset="2"/>
              <a:buChar char="¡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123" name="Date Placeholder 1"/>
          <p:cNvSpPr/>
          <p:nvPr>
            <p:ph type="dt" sz="half" idx="3"/>
          </p:nvPr>
        </p:nvSpPr>
        <p:spPr>
          <a:xfrm>
            <a:off x="309769" y="6413846"/>
            <a:ext cx="2350983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</a:endParaRPr>
          </a:p>
        </p:txBody>
      </p:sp>
      <p:sp>
        <p:nvSpPr>
          <p:cNvPr id="1124" name="Footer Placeholder 2"/>
          <p:cNvSpPr/>
          <p:nvPr>
            <p:ph type="ftr" sz="quarter" idx="4"/>
          </p:nvPr>
        </p:nvSpPr>
        <p:spPr>
          <a:xfrm>
            <a:off x="3208553" y="6413846"/>
            <a:ext cx="2973781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8" r:id="rId1"/>
  </p:sldLayoutIdLst>
  <p:transition/>
  <p:timing/>
  <p:txStyles>
    <p:titleStyle>
      <a:lvl1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" pitchFamily="34" charset="0"/>
          <a:ea typeface="宋体" charset="-122"/>
        </a:defRPr>
      </a:lvl1pPr>
      <a:lvl2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" pitchFamily="34" charset="0"/>
          <a:ea typeface="宋体" charset="-122"/>
        </a:defRPr>
      </a:lvl2pPr>
      <a:lvl3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" pitchFamily="34" charset="0"/>
          <a:ea typeface="宋体" charset="-122"/>
        </a:defRPr>
      </a:lvl3pPr>
      <a:lvl4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" pitchFamily="34" charset="0"/>
          <a:ea typeface="宋体" charset="-122"/>
        </a:defRPr>
      </a:lvl4pPr>
      <a:lvl5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" pitchFamily="34" charset="0"/>
          <a:ea typeface="宋体" charset="-122"/>
        </a:defRPr>
      </a:lvl5pPr>
    </p:titleStyle>
    <p:bodyStyle>
      <a:lvl1pPr marL="352158" indent="-352158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85000"/>
        <a:buFont typeface="Wingdings 2" charset="2"/>
        <a:buChar char="¡"/>
        <a:defRPr kumimoji="0" sz="3286" b="0" i="0" u="none">
          <a:solidFill>
            <a:schemeClr val="tx1"/>
          </a:solidFill>
          <a:latin typeface="Arial" pitchFamily="34" charset="0"/>
          <a:ea typeface="宋体" charset="-122"/>
        </a:defRPr>
      </a:lvl1pPr>
      <a:lvl2pPr marL="763010" indent="-293465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85000"/>
        <a:buFont typeface="Wingdings 2" charset="2"/>
        <a:buChar char=""/>
        <a:defRPr kumimoji="0" sz="2876" b="0" i="0" u="none">
          <a:solidFill>
            <a:schemeClr val="tx1"/>
          </a:solidFill>
          <a:latin typeface="Arial" pitchFamily="34" charset="0"/>
          <a:ea typeface="宋体" charset="-122"/>
        </a:defRPr>
      </a:lvl2pPr>
      <a:lvl3pPr marL="1173861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 2" charset="2"/>
        <a:buChar char="¡"/>
        <a:defRPr kumimoji="0" sz="2465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1643405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 2" charset="2"/>
        <a:buChar char=""/>
        <a:defRPr kumimoji="0" sz="2054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2112950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 2" charset="2"/>
        <a:buChar char="¡"/>
        <a:defRPr kumimoji="0" sz="2054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1pPr>
      <a:lvl2pPr marL="469544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2pPr>
      <a:lvl3pPr marL="939089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3pPr>
      <a:lvl4pPr marL="1408633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4pPr>
      <a:lvl5pPr marL="1878178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26" name="Freeform 2"/>
          <p:cNvSpPr/>
          <p:nvPr/>
        </p:nvSpPr>
        <p:spPr bwMode="auto">
          <a:xfrm rot="18420000">
            <a:off x="7987961" y="-15488"/>
            <a:ext cx="1193425" cy="2140665"/>
          </a:xfrm>
          <a:custGeom>
            <a:rect l="l" t="t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7" name="Freeform 8"/>
          <p:cNvSpPr/>
          <p:nvPr/>
        </p:nvSpPr>
        <p:spPr bwMode="auto">
          <a:xfrm rot="18420000">
            <a:off x="8077631" y="25271"/>
            <a:ext cx="1196686" cy="2153708"/>
          </a:xfrm>
          <a:custGeom>
            <a:rect l="l" t="t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rgbClr val="703DFF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8" name="Freeform 9"/>
          <p:cNvSpPr/>
          <p:nvPr/>
        </p:nvSpPr>
        <p:spPr bwMode="auto">
          <a:xfrm rot="18420000">
            <a:off x="8042579" y="197274"/>
            <a:ext cx="1053214" cy="1614059"/>
          </a:xfrm>
          <a:custGeom>
            <a:rect l="l" t="t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rgbClr val="FFB8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29" name=""/>
          <p:cNvGrpSpPr/>
          <p:nvPr/>
        </p:nvGrpSpPr>
        <p:grpSpPr>
          <a:xfrm>
            <a:off x="8152" y="5689966"/>
            <a:ext cx="1832528" cy="1279835"/>
            <a:chOff x="0" y="94"/>
            <a:chExt cx="1154" cy="806"/>
          </a:xfrm>
        </p:grpSpPr>
        <p:sp>
          <p:nvSpPr>
            <p:cNvPr id="1030" name="Freeform 11"/>
            <p:cNvSpPr/>
            <p:nvPr/>
          </p:nvSpPr>
          <p:spPr bwMode="auto">
            <a:xfrm>
              <a:off x="20" y="110"/>
              <a:ext cx="1118" cy="667"/>
            </a:xfrm>
            <a:custGeom>
              <a:rect l="l" t="t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1" name="Freeform 12"/>
            <p:cNvSpPr/>
            <p:nvPr/>
          </p:nvSpPr>
          <p:spPr bwMode="auto">
            <a:xfrm>
              <a:off x="1045" y="189"/>
              <a:ext cx="73" cy="132"/>
            </a:xfrm>
            <a:custGeom>
              <a:rect l="l" t="t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FFEF6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2" name="Freeform 13"/>
            <p:cNvSpPr/>
            <p:nvPr/>
          </p:nvSpPr>
          <p:spPr bwMode="auto">
            <a:xfrm>
              <a:off x="16" y="386"/>
              <a:ext cx="813" cy="421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rgbClr val="FF00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3" name="Freeform 14"/>
            <p:cNvSpPr/>
            <p:nvPr/>
          </p:nvSpPr>
          <p:spPr bwMode="auto">
            <a:xfrm>
              <a:off x="127" y="421"/>
              <a:ext cx="539" cy="384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4" name="Freeform 15"/>
            <p:cNvSpPr/>
            <p:nvPr/>
          </p:nvSpPr>
          <p:spPr bwMode="auto">
            <a:xfrm>
              <a:off x="493" y="137"/>
              <a:ext cx="139" cy="124"/>
            </a:xfrm>
            <a:custGeom>
              <a:rect l="l" t="t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B2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5" name="Freeform 16"/>
            <p:cNvSpPr/>
            <p:nvPr/>
          </p:nvSpPr>
          <p:spPr bwMode="auto">
            <a:xfrm>
              <a:off x="653" y="785"/>
              <a:ext cx="78" cy="115"/>
            </a:xfrm>
            <a:custGeom>
              <a:rect l="l" t="t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rgbClr val="00B2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6" name="Freeform 17"/>
            <p:cNvSpPr/>
            <p:nvPr/>
          </p:nvSpPr>
          <p:spPr bwMode="auto">
            <a:xfrm>
              <a:off x="513" y="214"/>
              <a:ext cx="198" cy="393"/>
            </a:xfrm>
            <a:custGeom>
              <a:rect l="l" t="t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7" name="Freeform 18"/>
            <p:cNvSpPr/>
            <p:nvPr/>
          </p:nvSpPr>
          <p:spPr bwMode="auto">
            <a:xfrm>
              <a:off x="681" y="197"/>
              <a:ext cx="374" cy="179"/>
            </a:xfrm>
            <a:custGeom>
              <a:rect l="l" t="t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8" name="Freeform 19"/>
            <p:cNvSpPr/>
            <p:nvPr/>
          </p:nvSpPr>
          <p:spPr bwMode="auto">
            <a:xfrm>
              <a:off x="351" y="303"/>
              <a:ext cx="160" cy="69"/>
            </a:xfrm>
            <a:custGeom>
              <a:rect l="l" t="t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rgbClr val="FFEF6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grpSp>
          <p:nvGrpSpPr>
            <p:cNvPr id="1039" name=""/>
            <p:cNvGrpSpPr/>
            <p:nvPr/>
          </p:nvGrpSpPr>
          <p:grpSpPr>
            <a:xfrm>
              <a:off x="0" y="94"/>
              <a:ext cx="1154" cy="801"/>
              <a:chOff x="0" y="94"/>
              <a:chExt cx="1154" cy="801"/>
            </a:xfrm>
          </p:grpSpPr>
          <p:grpSp>
            <p:nvGrpSpPr>
              <p:cNvPr id="1040" name=""/>
              <p:cNvGrpSpPr/>
              <p:nvPr/>
            </p:nvGrpSpPr>
            <p:grpSpPr>
              <a:xfrm>
                <a:off x="507" y="168"/>
                <a:ext cx="563" cy="727"/>
                <a:chOff x="13" y="96"/>
                <a:chExt cx="563" cy="727"/>
              </a:xfrm>
            </p:grpSpPr>
            <p:sp>
              <p:nvSpPr>
                <p:cNvPr id="1041" name="Freeform 22"/>
                <p:cNvSpPr/>
                <p:nvPr/>
              </p:nvSpPr>
              <p:spPr bwMode="auto">
                <a:xfrm>
                  <a:off x="13" y="122"/>
                  <a:ext cx="161" cy="89"/>
                </a:xfrm>
                <a:custGeom>
                  <a:rect l="l" t="t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42" name="Freeform 23"/>
                <p:cNvSpPr/>
                <p:nvPr/>
              </p:nvSpPr>
              <p:spPr bwMode="auto">
                <a:xfrm>
                  <a:off x="154" y="687"/>
                  <a:ext cx="118" cy="137"/>
                </a:xfrm>
                <a:custGeom>
                  <a:rect l="l" t="t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43" name="Freeform 24"/>
                <p:cNvSpPr/>
                <p:nvPr/>
              </p:nvSpPr>
              <p:spPr bwMode="auto">
                <a:xfrm>
                  <a:off x="532" y="96"/>
                  <a:ext cx="44" cy="120"/>
                </a:xfrm>
                <a:custGeom>
                  <a:rect l="l" t="t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sp>
            <p:nvSpPr>
              <p:cNvPr id="1044" name="Freeform 25"/>
              <p:cNvSpPr/>
              <p:nvPr/>
            </p:nvSpPr>
            <p:spPr bwMode="auto">
              <a:xfrm>
                <a:off x="73" y="343"/>
                <a:ext cx="611" cy="257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45" name="Freeform 26"/>
              <p:cNvSpPr/>
              <p:nvPr/>
            </p:nvSpPr>
            <p:spPr bwMode="auto">
              <a:xfrm>
                <a:off x="262" y="501"/>
                <a:ext cx="251" cy="152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46" name="Freeform 27"/>
              <p:cNvSpPr/>
              <p:nvPr/>
            </p:nvSpPr>
            <p:spPr bwMode="auto">
              <a:xfrm>
                <a:off x="575" y="289"/>
                <a:ext cx="110" cy="244"/>
              </a:xfrm>
              <a:custGeom>
                <a:rect l="l" t="t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grpSp>
            <p:nvGrpSpPr>
              <p:cNvPr id="1047" name=""/>
              <p:cNvGrpSpPr/>
              <p:nvPr/>
            </p:nvGrpSpPr>
            <p:grpSpPr>
              <a:xfrm>
                <a:off x="0" y="94"/>
                <a:ext cx="1154" cy="696"/>
                <a:chOff x="0" y="94"/>
                <a:chExt cx="1154" cy="696"/>
              </a:xfrm>
            </p:grpSpPr>
            <p:sp>
              <p:nvSpPr>
                <p:cNvPr id="1048" name="Freeform 29"/>
                <p:cNvSpPr/>
                <p:nvPr/>
              </p:nvSpPr>
              <p:spPr bwMode="auto">
                <a:xfrm>
                  <a:off x="682" y="667"/>
                  <a:ext cx="77" cy="89"/>
                </a:xfrm>
                <a:custGeom>
                  <a:rect l="l" t="t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49" name="Freeform 30"/>
                <p:cNvSpPr/>
                <p:nvPr/>
              </p:nvSpPr>
              <p:spPr bwMode="auto">
                <a:xfrm>
                  <a:off x="0" y="339"/>
                  <a:ext cx="865" cy="452"/>
                </a:xfrm>
                <a:custGeom>
                  <a:rect l="l" t="t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0" name="Freeform 31"/>
                <p:cNvSpPr/>
                <p:nvPr/>
              </p:nvSpPr>
              <p:spPr bwMode="auto">
                <a:xfrm>
                  <a:off x="104" y="382"/>
                  <a:ext cx="82" cy="172"/>
                </a:xfrm>
                <a:custGeom>
                  <a:rect l="l" t="t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1" name="Freeform 32"/>
                <p:cNvSpPr/>
                <p:nvPr/>
              </p:nvSpPr>
              <p:spPr bwMode="auto">
                <a:xfrm>
                  <a:off x="456" y="94"/>
                  <a:ext cx="331" cy="610"/>
                </a:xfrm>
                <a:custGeom>
                  <a:rect l="l" t="t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2" name="Freeform 33"/>
                <p:cNvSpPr/>
                <p:nvPr/>
              </p:nvSpPr>
              <p:spPr bwMode="auto">
                <a:xfrm>
                  <a:off x="589" y="259"/>
                  <a:ext cx="99" cy="259"/>
                </a:xfrm>
                <a:custGeom>
                  <a:rect l="l" t="t" r="r" b="b"/>
                  <a:pathLst>
                    <a:path w="192" h="502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3" name="Freeform 34"/>
                <p:cNvSpPr/>
                <p:nvPr/>
              </p:nvSpPr>
              <p:spPr bwMode="auto">
                <a:xfrm>
                  <a:off x="332" y="238"/>
                  <a:ext cx="200" cy="139"/>
                </a:xfrm>
                <a:custGeom>
                  <a:rect l="l" t="t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4" name="Freeform 35"/>
                <p:cNvSpPr/>
                <p:nvPr/>
              </p:nvSpPr>
              <p:spPr bwMode="auto">
                <a:xfrm>
                  <a:off x="671" y="144"/>
                  <a:ext cx="484" cy="218"/>
                </a:xfrm>
                <a:custGeom>
                  <a:rect l="l" t="t" r="r" b="b"/>
                  <a:pathLst>
                    <a:path w="941" h="422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55" name="Freeform 36"/>
                <p:cNvSpPr/>
                <p:nvPr/>
              </p:nvSpPr>
              <p:spPr bwMode="auto">
                <a:xfrm>
                  <a:off x="731" y="213"/>
                  <a:ext cx="252" cy="88"/>
                </a:xfrm>
                <a:custGeom>
                  <a:rect l="l" t="t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</p:grpSp>
      </p:grpSp>
      <p:grpSp>
        <p:nvGrpSpPr>
          <p:cNvPr id="1056" name=""/>
          <p:cNvGrpSpPr/>
          <p:nvPr/>
        </p:nvGrpSpPr>
        <p:grpSpPr>
          <a:xfrm>
            <a:off x="8914823" y="2173274"/>
            <a:ext cx="396178" cy="4424804"/>
            <a:chOff x="148" y="36"/>
            <a:chExt cx="250" cy="2787"/>
          </a:xfrm>
        </p:grpSpPr>
        <p:sp>
          <p:nvSpPr>
            <p:cNvPr id="1057" name="Freeform 38"/>
            <p:cNvSpPr/>
            <p:nvPr/>
          </p:nvSpPr>
          <p:spPr bwMode="auto">
            <a:xfrm flipH="1">
              <a:off x="148" y="1358"/>
              <a:ext cx="211" cy="1466"/>
            </a:xfrm>
            <a:custGeom>
              <a:rect l="l" t="t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rgbClr val="703DFF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8" name="Freeform 39"/>
            <p:cNvSpPr/>
            <p:nvPr/>
          </p:nvSpPr>
          <p:spPr bwMode="auto">
            <a:xfrm flipH="1">
              <a:off x="187" y="36"/>
              <a:ext cx="211" cy="1677"/>
            </a:xfrm>
            <a:custGeom>
              <a:rect l="l" t="t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rgbClr val="703DFF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9" name=""/>
          <p:cNvGrpSpPr/>
          <p:nvPr/>
        </p:nvGrpSpPr>
        <p:grpSpPr>
          <a:xfrm>
            <a:off x="7544774" y="92931"/>
            <a:ext cx="2133600" cy="1962957"/>
            <a:chOff x="143" y="2"/>
            <a:chExt cx="1344" cy="1237"/>
          </a:xfrm>
        </p:grpSpPr>
        <p:grpSp>
          <p:nvGrpSpPr>
            <p:cNvPr id="1060" name=""/>
            <p:cNvGrpSpPr/>
            <p:nvPr/>
          </p:nvGrpSpPr>
          <p:grpSpPr>
            <a:xfrm>
              <a:off x="143" y="2"/>
              <a:ext cx="1344" cy="1237"/>
              <a:chOff x="143" y="2"/>
              <a:chExt cx="1344" cy="1237"/>
            </a:xfrm>
          </p:grpSpPr>
          <p:sp>
            <p:nvSpPr>
              <p:cNvPr id="1061" name="Freeform 42"/>
              <p:cNvSpPr/>
              <p:nvPr/>
            </p:nvSpPr>
            <p:spPr bwMode="auto">
              <a:xfrm rot="18420000">
                <a:off x="967" y="1058"/>
                <a:ext cx="64" cy="296"/>
              </a:xfrm>
              <a:custGeom>
                <a:rect l="l" t="t" r="r" b="b"/>
                <a:pathLst>
                  <a:path w="245" h="805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grpSp>
            <p:nvGrpSpPr>
              <p:cNvPr id="1062" name=""/>
              <p:cNvGrpSpPr/>
              <p:nvPr/>
            </p:nvGrpSpPr>
            <p:grpSpPr>
              <a:xfrm>
                <a:off x="124" y="2"/>
                <a:ext cx="1380" cy="1009"/>
                <a:chOff x="124" y="2"/>
                <a:chExt cx="1380" cy="1009"/>
              </a:xfrm>
            </p:grpSpPr>
            <p:sp>
              <p:nvSpPr>
                <p:cNvPr id="1063" name="Freeform 44"/>
                <p:cNvSpPr/>
                <p:nvPr/>
              </p:nvSpPr>
              <p:spPr bwMode="auto">
                <a:xfrm rot="18420000">
                  <a:off x="489" y="16"/>
                  <a:ext cx="157" cy="128"/>
                </a:xfrm>
                <a:custGeom>
                  <a:rect l="l" t="t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4" name="Freeform 45"/>
                <p:cNvSpPr/>
                <p:nvPr/>
              </p:nvSpPr>
              <p:spPr bwMode="auto">
                <a:xfrm rot="18420000">
                  <a:off x="573" y="283"/>
                  <a:ext cx="276" cy="450"/>
                </a:xfrm>
                <a:custGeom>
                  <a:rect l="l" t="t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5" name="Freeform 46"/>
                <p:cNvSpPr/>
                <p:nvPr/>
              </p:nvSpPr>
              <p:spPr bwMode="auto">
                <a:xfrm rot="18420000">
                  <a:off x="378" y="129"/>
                  <a:ext cx="519" cy="922"/>
                </a:xfrm>
                <a:custGeom>
                  <a:rect l="l" t="t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6" name="Freeform 47"/>
                <p:cNvSpPr/>
                <p:nvPr/>
              </p:nvSpPr>
              <p:spPr bwMode="auto">
                <a:xfrm rot="18420000">
                  <a:off x="425" y="-77"/>
                  <a:ext cx="778" cy="1380"/>
                </a:xfrm>
                <a:custGeom>
                  <a:rect l="l" t="t" r="r" b="b"/>
                  <a:pathLst>
                    <a:path w="3007" h="3770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7" name="Freeform 48"/>
                <p:cNvSpPr/>
                <p:nvPr/>
              </p:nvSpPr>
              <p:spPr bwMode="auto">
                <a:xfrm rot="18420000">
                  <a:off x="829" y="863"/>
                  <a:ext cx="174" cy="125"/>
                </a:xfrm>
                <a:custGeom>
                  <a:rect l="l" t="t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8" name="Freeform 49"/>
                <p:cNvSpPr/>
                <p:nvPr/>
              </p:nvSpPr>
              <p:spPr bwMode="auto">
                <a:xfrm rot="18420000">
                  <a:off x="784" y="770"/>
                  <a:ext cx="186" cy="148"/>
                </a:xfrm>
                <a:custGeom>
                  <a:rect l="l" t="t" r="r" b="b"/>
                  <a:pathLst>
                    <a:path w="716" h="402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69" name="Freeform 50"/>
                <p:cNvSpPr/>
                <p:nvPr/>
              </p:nvSpPr>
              <p:spPr bwMode="auto">
                <a:xfrm rot="18420000">
                  <a:off x="509" y="158"/>
                  <a:ext cx="186" cy="151"/>
                </a:xfrm>
                <a:custGeom>
                  <a:rect l="l" t="t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070" name="Freeform 51"/>
                <p:cNvSpPr/>
                <p:nvPr/>
              </p:nvSpPr>
              <p:spPr bwMode="auto">
                <a:xfrm rot="18420000">
                  <a:off x="471" y="88"/>
                  <a:ext cx="184" cy="142"/>
                </a:xfrm>
                <a:custGeom>
                  <a:rect l="l" t="t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1pPr>
                  <a:lvl2pPr marL="469544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2pPr>
                  <a:lvl3pPr marL="939089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3pPr>
                  <a:lvl4pPr marL="1408633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4pPr>
                  <a:lvl5pPr marL="1878178" indent="0" algn="l" defTabSz="939089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49" b="0" i="0" u="none" kern="1200">
                      <a:solidFill>
                        <a:schemeClr val="tx1"/>
                      </a:solidFill>
                      <a:latin typeface="Arial" pitchFamily="34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</p:grpSp>
        <p:cxnSp>
          <p:nvCxnSpPr>
            <p:cNvPr id="1071" name="Line 52"/>
            <p:cNvCxnSpPr/>
            <p:nvPr/>
          </p:nvCxnSpPr>
          <p:spPr>
            <a:xfrm>
              <a:off x="391" y="29"/>
              <a:ext cx="43" cy="99"/>
            </a:xfrm>
            <a:prstGeom prst="line">
              <a:avLst/>
            </a:prstGeom>
            <a:noFill/>
            <a:ln w="3810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</p:grpSp>
      <p:sp>
        <p:nvSpPr>
          <p:cNvPr id="1072" name="Slide Number Placeholder 3"/>
          <p:cNvSpPr/>
          <p:nvPr>
            <p:ph type="sldNum" sz="quarter"/>
          </p:nvPr>
        </p:nvSpPr>
        <p:spPr>
          <a:xfrm>
            <a:off x="6899694" y="6417108"/>
            <a:ext cx="1956435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E76A8067-4860-48C8-8008-8138101B326F}" type="slidenum">
              <a:rPr kumimoji="0" lang="zh-CN" altLang="zh-CN" sz="1438" u="none">
                <a:solidFill>
                  <a:schemeClr val="tx1"/>
                </a:solidFill>
                <a:latin typeface="Comic Sans MS" charset="0"/>
              </a:rPr>
              <a:t>*</a:t>
            </a:fld>
          </a:p>
        </p:txBody>
      </p:sp>
      <p:sp>
        <p:nvSpPr>
          <p:cNvPr id="1073" name="Rectangle 3"/>
          <p:cNvSpPr/>
          <p:nvPr>
            <p:ph type="title" idx="1"/>
          </p:nvPr>
        </p:nvSpPr>
        <p:spPr>
          <a:xfrm>
            <a:off x="704317" y="156515"/>
            <a:ext cx="7056209" cy="16434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74" name="Rectangle 4"/>
          <p:cNvSpPr/>
          <p:nvPr>
            <p:ph type="body" idx="2"/>
          </p:nvPr>
        </p:nvSpPr>
        <p:spPr>
          <a:xfrm>
            <a:off x="704317" y="1878177"/>
            <a:ext cx="7903997" cy="375635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86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76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65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75" name="Date Placeholder 1"/>
          <p:cNvSpPr/>
          <p:nvPr>
            <p:ph type="dt" sz="half" idx="3"/>
          </p:nvPr>
        </p:nvSpPr>
        <p:spPr>
          <a:xfrm>
            <a:off x="1408633" y="6417108"/>
            <a:ext cx="1956435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Comic Sans MS" charset="0"/>
            </a:endParaRPr>
          </a:p>
        </p:txBody>
      </p:sp>
      <p:sp>
        <p:nvSpPr>
          <p:cNvPr id="1076" name="Footer Placeholder 2"/>
          <p:cNvSpPr/>
          <p:nvPr>
            <p:ph type="ftr" sz="quarter" idx="4"/>
          </p:nvPr>
        </p:nvSpPr>
        <p:spPr>
          <a:xfrm>
            <a:off x="3652012" y="6417108"/>
            <a:ext cx="2973781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latin typeface="Comic Sans MS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0" r:id="rId1"/>
  </p:sldLayoutIdLst>
  <p:transition/>
  <p:timing/>
  <p:txStyles>
    <p:titleStyle>
      <a:lvl1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1"/>
          </a:solidFill>
          <a:latin typeface="Comic Sans MS" charset="0"/>
          <a:ea typeface="宋体" charset="-122"/>
        </a:defRPr>
      </a:lvl5pPr>
    </p:titleStyle>
    <p:bodyStyle>
      <a:lvl1pPr marL="352158" indent="-352158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86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763010" indent="-293465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76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1173861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65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1643405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54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2112950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54" b="0" i="0" u="none">
          <a:solidFill>
            <a:schemeClr val="tx1"/>
          </a:solidFill>
          <a:latin typeface="Comic Sans MS" charset="0"/>
          <a:ea typeface="宋体" charset="-122"/>
        </a:defRPr>
      </a:lvl5pPr>
    </p:bodyStyle>
    <p:otherStyle>
      <a:lvl1pPr marL="0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1pPr>
      <a:lvl2pPr marL="469544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2pPr>
      <a:lvl3pPr marL="939089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3pPr>
      <a:lvl4pPr marL="1408633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4pPr>
      <a:lvl5pPr marL="1878178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79" name="Slide Number Placeholder 3"/>
          <p:cNvSpPr/>
          <p:nvPr>
            <p:ph type="sldNum" sz="quarter"/>
          </p:nvPr>
        </p:nvSpPr>
        <p:spPr>
          <a:xfrm>
            <a:off x="6730136" y="6413846"/>
            <a:ext cx="2191207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412487FA-A19D-4125-A71A-3AE486C5D9F0}" type="slidenum">
              <a:rPr kumimoji="0" lang="zh-CN" altLang="zh-CN" sz="1438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rPr>
              <a:t>*</a:t>
            </a:fld>
            <a:endParaRPr kumimoji="0" lang="zh-CN" altLang="zh-CN" sz="1438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  <a:ea typeface="宋体" charset="-122"/>
            </a:endParaRPr>
          </a:p>
        </p:txBody>
      </p:sp>
      <p:sp>
        <p:nvSpPr>
          <p:cNvPr id="1080" name="Rectangle 2"/>
          <p:cNvSpPr/>
          <p:nvPr>
            <p:ph type="title" idx="1"/>
          </p:nvPr>
        </p:nvSpPr>
        <p:spPr bwMode="auto">
          <a:xfrm>
            <a:off x="469544" y="391287"/>
            <a:ext cx="8451799" cy="1408633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81" name="Rectangle 3"/>
          <p:cNvSpPr/>
          <p:nvPr>
            <p:ph type="body" idx="2"/>
          </p:nvPr>
        </p:nvSpPr>
        <p:spPr bwMode="auto">
          <a:xfrm>
            <a:off x="469544" y="2034692"/>
            <a:ext cx="8451799" cy="422590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kumimoji="0" lang="zh-CN" altLang="en-US" sz="32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kumimoji="0" lang="zh-CN" altLang="en-US" sz="287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kumimoji="0" lang="zh-CN" altLang="en-US" sz="2465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82" name="Date Placeholder 1"/>
          <p:cNvSpPr/>
          <p:nvPr>
            <p:ph type="dt" sz="half" idx="3"/>
          </p:nvPr>
        </p:nvSpPr>
        <p:spPr>
          <a:xfrm>
            <a:off x="469544" y="6413846"/>
            <a:ext cx="2191207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  <a:ea typeface="宋体" charset="-122"/>
            </a:endParaRPr>
          </a:p>
        </p:txBody>
      </p:sp>
      <p:sp>
        <p:nvSpPr>
          <p:cNvPr id="1083" name="Footer Placeholder 2"/>
          <p:cNvSpPr/>
          <p:nvPr>
            <p:ph type="ftr" sz="quarter" idx="4"/>
          </p:nvPr>
        </p:nvSpPr>
        <p:spPr>
          <a:xfrm>
            <a:off x="3208553" y="6413846"/>
            <a:ext cx="2973781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  <a:ea typeface="宋体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2" r:id="rId1"/>
  </p:sldLayoutIdLst>
  <p:transition/>
  <p:timing/>
  <p:txStyles>
    <p:titleStyle>
      <a:lvl1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1pPr>
      <a:lvl2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2pPr>
      <a:lvl3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3pPr>
      <a:lvl4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4pPr>
      <a:lvl5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5pPr>
    </p:titleStyle>
    <p:bodyStyle>
      <a:lvl1pPr marL="352158" indent="-352158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/>
        <a:buChar char="n"/>
        <a:defRPr kumimoji="0" sz="3286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1pPr>
      <a:lvl2pPr marL="763010" indent="-293465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/>
        <a:buChar char="n"/>
        <a:defRPr kumimoji="0" sz="2876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2pPr>
      <a:lvl3pPr marL="1173861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/>
        <a:buChar char="n"/>
        <a:defRPr kumimoji="0" sz="2465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3pPr>
      <a:lvl4pPr marL="1643405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/>
        <a:buChar char="n"/>
        <a:defRPr kumimoji="0" sz="2054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4pPr>
      <a:lvl5pPr marL="2112950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/>
        <a:buChar char="n"/>
        <a:defRPr kumimoji="0" sz="2054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5pPr>
    </p:bodyStyle>
    <p:otherStyle>
      <a:lvl1pPr marL="0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1pPr>
      <a:lvl2pPr marL="469544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2pPr>
      <a:lvl3pPr marL="939089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3pPr>
      <a:lvl4pPr marL="1408633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4pPr>
      <a:lvl5pPr marL="1878178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grpSp>
        <p:nvGrpSpPr>
          <p:cNvPr id="1086" name=""/>
          <p:cNvGrpSpPr/>
          <p:nvPr/>
        </p:nvGrpSpPr>
        <p:grpSpPr>
          <a:xfrm>
            <a:off x="0" y="0"/>
            <a:ext cx="9390887" cy="7043167"/>
            <a:chExt cx="5916" cy="4437"/>
          </a:xfrm>
        </p:grpSpPr>
        <p:sp>
          <p:nvSpPr>
            <p:cNvPr id="1087" name="Freeform 3"/>
            <p:cNvSpPr/>
            <p:nvPr/>
          </p:nvSpPr>
          <p:spPr bwMode="auto">
            <a:xfrm>
              <a:off x="0" y="3155"/>
              <a:ext cx="5916" cy="1282"/>
            </a:xfrm>
            <a:custGeom>
              <a:rect l="l" t="t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rgbClr val="003399"/>
                </a:gs>
                <a:gs pos="100000">
                  <a:srgbClr val="33CCCC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8" name="Freeform 4"/>
            <p:cNvSpPr/>
            <p:nvPr/>
          </p:nvSpPr>
          <p:spPr bwMode="auto">
            <a:xfrm>
              <a:off x="0" y="0"/>
              <a:ext cx="5916" cy="3155"/>
            </a:xfrm>
            <a:custGeom>
              <a:rect l="l" t="t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rgbClr val="001747"/>
                </a:gs>
                <a:gs pos="100000">
                  <a:srgbClr val="003399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</p:grpSp>
      <p:sp>
        <p:nvSpPr>
          <p:cNvPr id="1089" name="Freeform 5"/>
          <p:cNvSpPr/>
          <p:nvPr/>
        </p:nvSpPr>
        <p:spPr bwMode="auto">
          <a:xfrm>
            <a:off x="6417106" y="6431781"/>
            <a:ext cx="2973781" cy="626059"/>
          </a:xfrm>
          <a:custGeom>
            <a:rect l="l" t="t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rgbClr val="003399"/>
              </a:gs>
              <a:gs pos="100000">
                <a:srgbClr val="00FFCC"/>
              </a:gs>
            </a:gsLst>
            <a:lin ang="18900000"/>
          </a:gra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90" name=""/>
          <p:cNvGrpSpPr/>
          <p:nvPr/>
        </p:nvGrpSpPr>
        <p:grpSpPr>
          <a:xfrm>
            <a:off x="0" y="6182334"/>
            <a:ext cx="8060511" cy="880395"/>
            <a:chOff x="0" y="102"/>
            <a:chExt cx="5077" cy="555"/>
          </a:xfrm>
        </p:grpSpPr>
        <p:sp>
          <p:nvSpPr>
            <p:cNvPr id="1091" name="Freeform 7"/>
            <p:cNvSpPr/>
            <p:nvPr/>
          </p:nvSpPr>
          <p:spPr bwMode="auto">
            <a:xfrm>
              <a:off x="1528" y="102"/>
              <a:ext cx="3327" cy="550"/>
            </a:xfrm>
            <a:custGeom>
              <a:rect l="l" t="t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rgbClr val="857966"/>
                </a:gs>
                <a:gs pos="100000">
                  <a:srgbClr val="463416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grpSp>
          <p:nvGrpSpPr>
            <p:cNvPr id="1092" name=""/>
            <p:cNvGrpSpPr/>
            <p:nvPr/>
          </p:nvGrpSpPr>
          <p:grpSpPr>
            <a:xfrm>
              <a:off x="2553" y="102"/>
              <a:ext cx="2524" cy="555"/>
              <a:chOff x="67" y="102"/>
              <a:chExt cx="2524" cy="555"/>
            </a:xfrm>
          </p:grpSpPr>
          <p:sp>
            <p:nvSpPr>
              <p:cNvPr id="1093" name="Freeform 9"/>
              <p:cNvSpPr/>
              <p:nvPr/>
            </p:nvSpPr>
            <p:spPr bwMode="auto">
              <a:xfrm>
                <a:off x="1569" y="110"/>
                <a:ext cx="1023" cy="547"/>
              </a:xfrm>
              <a:custGeom>
                <a:rect l="l" t="t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rgbClr val="463416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94" name="Freeform 10"/>
              <p:cNvSpPr/>
              <p:nvPr/>
            </p:nvSpPr>
            <p:spPr bwMode="auto">
              <a:xfrm>
                <a:off x="263" y="102"/>
                <a:ext cx="191" cy="406"/>
              </a:xfrm>
              <a:custGeom>
                <a:rect l="l" t="t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rgbClr val="463416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95" name="Freeform 11"/>
              <p:cNvSpPr/>
              <p:nvPr/>
            </p:nvSpPr>
            <p:spPr bwMode="auto">
              <a:xfrm>
                <a:off x="626" y="206"/>
                <a:ext cx="388" cy="278"/>
              </a:xfrm>
              <a:custGeom>
                <a:rect l="l" t="t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463416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96" name="Freeform 12"/>
              <p:cNvSpPr/>
              <p:nvPr/>
            </p:nvSpPr>
            <p:spPr bwMode="auto">
              <a:xfrm>
                <a:off x="1240" y="178"/>
                <a:ext cx="159" cy="76"/>
              </a:xfrm>
              <a:custGeom>
                <a:rect l="l" t="t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463416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97" name="Freeform 13"/>
              <p:cNvSpPr/>
              <p:nvPr/>
            </p:nvSpPr>
            <p:spPr bwMode="auto">
              <a:xfrm>
                <a:off x="67" y="171"/>
                <a:ext cx="43" cy="83"/>
              </a:xfrm>
              <a:custGeom>
                <a:rect l="l" t="t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rgbClr val="463416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69544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39089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08633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878178" indent="0" algn="l" defTabSz="939089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49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  <p:sp>
          <p:nvSpPr>
            <p:cNvPr id="1098" name="Freeform 14"/>
            <p:cNvSpPr/>
            <p:nvPr/>
          </p:nvSpPr>
          <p:spPr bwMode="auto">
            <a:xfrm>
              <a:off x="0" y="102"/>
              <a:ext cx="4083" cy="549"/>
            </a:xfrm>
            <a:custGeom>
              <a:rect l="l" t="t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rgbClr val="746751"/>
                </a:gs>
                <a:gs pos="100000">
                  <a:srgbClr val="463416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</p:grpSp>
      <p:grpSp>
        <p:nvGrpSpPr>
          <p:cNvPr id="1099" name=""/>
          <p:cNvGrpSpPr/>
          <p:nvPr/>
        </p:nvGrpSpPr>
        <p:grpSpPr>
          <a:xfrm>
            <a:off x="643993" y="6183966"/>
            <a:ext cx="5838327" cy="872245"/>
            <a:chOff x="11" y="102"/>
            <a:chExt cx="3678" cy="549"/>
          </a:xfrm>
        </p:grpSpPr>
        <p:sp>
          <p:nvSpPr>
            <p:cNvPr id="1100" name="Freeform 16"/>
            <p:cNvSpPr/>
            <p:nvPr/>
          </p:nvSpPr>
          <p:spPr bwMode="auto">
            <a:xfrm>
              <a:off x="833" y="102"/>
              <a:ext cx="375" cy="299"/>
            </a:xfrm>
            <a:custGeom>
              <a:rect l="l" t="t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rgbClr val="46341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1" name="Freeform 17"/>
            <p:cNvSpPr/>
            <p:nvPr/>
          </p:nvSpPr>
          <p:spPr bwMode="auto">
            <a:xfrm>
              <a:off x="1600" y="139"/>
              <a:ext cx="2088" cy="512"/>
            </a:xfrm>
            <a:custGeom>
              <a:rect l="l" t="t" r="r" b="b"/>
              <a:pathLst>
                <a:path w="2032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rgbClr val="46341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2" name="Freeform 18"/>
            <p:cNvSpPr/>
            <p:nvPr/>
          </p:nvSpPr>
          <p:spPr bwMode="auto">
            <a:xfrm>
              <a:off x="1484" y="133"/>
              <a:ext cx="73" cy="63"/>
            </a:xfrm>
            <a:custGeom>
              <a:rect l="l" t="t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46341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3" name="Freeform 19"/>
            <p:cNvSpPr/>
            <p:nvPr/>
          </p:nvSpPr>
          <p:spPr bwMode="auto">
            <a:xfrm>
              <a:off x="483" y="153"/>
              <a:ext cx="165" cy="168"/>
            </a:xfrm>
            <a:custGeom>
              <a:rect l="l" t="t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46341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4" name="Freeform 20"/>
            <p:cNvSpPr/>
            <p:nvPr/>
          </p:nvSpPr>
          <p:spPr bwMode="auto">
            <a:xfrm>
              <a:off x="330" y="165"/>
              <a:ext cx="61" cy="63"/>
            </a:xfrm>
            <a:custGeom>
              <a:rect l="l" t="t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rgbClr val="46341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5" name="Freeform 21"/>
            <p:cNvSpPr/>
            <p:nvPr/>
          </p:nvSpPr>
          <p:spPr bwMode="auto">
            <a:xfrm>
              <a:off x="11" y="121"/>
              <a:ext cx="252" cy="213"/>
            </a:xfrm>
            <a:custGeom>
              <a:rect l="l" t="t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rgbClr val="46341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06" name="Slide Number Placeholder 3"/>
          <p:cNvSpPr/>
          <p:nvPr>
            <p:ph type="sldNum" sz="quarter"/>
          </p:nvPr>
        </p:nvSpPr>
        <p:spPr>
          <a:xfrm>
            <a:off x="6730136" y="6417108"/>
            <a:ext cx="2191207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C4C391DB-C6BC-4F84-8619-4ABFFB237682}" type="slidenum">
              <a:rPr kumimoji="0" lang="zh-CN" altLang="zh-CN" sz="1232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*</a:t>
            </a:fld>
            <a:endParaRPr kumimoji="0" lang="zh-CN" altLang="zh-CN" sz="1232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107" name="Rectangle 22"/>
          <p:cNvSpPr/>
          <p:nvPr>
            <p:ph type="title" idx="1"/>
          </p:nvPr>
        </p:nvSpPr>
        <p:spPr bwMode="auto">
          <a:xfrm>
            <a:off x="469544" y="234772"/>
            <a:ext cx="8451799" cy="117386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108" name="Rectangle 23"/>
          <p:cNvSpPr/>
          <p:nvPr>
            <p:ph type="body" idx="2"/>
          </p:nvPr>
        </p:nvSpPr>
        <p:spPr>
          <a:xfrm>
            <a:off x="469544" y="1643406"/>
            <a:ext cx="8451799" cy="461718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8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246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109" name="Date Placeholder 1"/>
          <p:cNvSpPr/>
          <p:nvPr>
            <p:ph type="dt" sz="half" idx="3"/>
          </p:nvPr>
        </p:nvSpPr>
        <p:spPr>
          <a:xfrm>
            <a:off x="469544" y="6417108"/>
            <a:ext cx="2191207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232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110" name="Footer Placeholder 2"/>
          <p:cNvSpPr/>
          <p:nvPr>
            <p:ph type="ftr" sz="quarter" idx="4"/>
          </p:nvPr>
        </p:nvSpPr>
        <p:spPr>
          <a:xfrm>
            <a:off x="3208553" y="6417108"/>
            <a:ext cx="2973781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232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4" r:id="rId1"/>
  </p:sldLayoutIdLst>
  <p:transition/>
  <p:timing/>
  <p:txStyles>
    <p:titleStyle>
      <a:lvl1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1pPr>
      <a:lvl2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2pPr>
      <a:lvl3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3pPr>
      <a:lvl4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4pPr>
      <a:lvl5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5pPr>
    </p:titleStyle>
    <p:bodyStyle>
      <a:lvl1pPr marL="352158" indent="-352158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•"/>
        <a:defRPr kumimoji="0" sz="3286" b="0" i="0" u="none">
          <a:solidFill>
            <a:schemeClr val="tx1"/>
          </a:solidFill>
          <a:latin typeface="Arial" pitchFamily="34" charset="0"/>
          <a:ea typeface="宋体" charset="-122"/>
        </a:defRPr>
      </a:lvl1pPr>
      <a:lvl2pPr marL="763010" indent="-293465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76" b="0" i="0" u="none">
          <a:solidFill>
            <a:schemeClr val="tx1"/>
          </a:solidFill>
          <a:latin typeface="Arial" pitchFamily="34" charset="0"/>
          <a:ea typeface="宋体" charset="-122"/>
        </a:defRPr>
      </a:lvl2pPr>
      <a:lvl3pPr marL="1173861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•"/>
        <a:defRPr kumimoji="0" sz="2465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1643405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54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2112950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•"/>
        <a:defRPr kumimoji="0" sz="2054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1pPr>
      <a:lvl2pPr marL="469544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2pPr>
      <a:lvl3pPr marL="939089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3pPr>
      <a:lvl4pPr marL="1408633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4pPr>
      <a:lvl5pPr marL="1878178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grpSp>
        <p:nvGrpSpPr>
          <p:cNvPr id="1492" name=""/>
          <p:cNvGrpSpPr/>
          <p:nvPr/>
        </p:nvGrpSpPr>
        <p:grpSpPr>
          <a:xfrm>
            <a:off x="327704" y="1878178"/>
            <a:ext cx="9063183" cy="5164990"/>
            <a:chOff x="5" y="31"/>
            <a:chExt cx="5709" cy="3254"/>
          </a:xfrm>
        </p:grpSpPr>
        <p:sp>
          <p:nvSpPr>
            <p:cNvPr id="1493" name="Freeform 3"/>
            <p:cNvSpPr/>
            <p:nvPr/>
          </p:nvSpPr>
          <p:spPr bwMode="auto">
            <a:xfrm>
              <a:off x="341" y="1836"/>
              <a:ext cx="5373" cy="1449"/>
            </a:xfrm>
            <a:custGeom>
              <a:rect l="l" t="t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6600">
                <a:alpha val="29803"/>
              </a:srgbClr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4" name="Freeform 4"/>
            <p:cNvSpPr/>
            <p:nvPr/>
          </p:nvSpPr>
          <p:spPr bwMode="auto">
            <a:xfrm>
              <a:off x="15" y="31"/>
              <a:ext cx="5700" cy="3254"/>
            </a:xfrm>
            <a:custGeom>
              <a:rect l="l" t="t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rgbClr val="006600">
                <a:alpha val="29803"/>
              </a:srgbClr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5" name="Freeform 5"/>
            <p:cNvSpPr/>
            <p:nvPr/>
          </p:nvSpPr>
          <p:spPr bwMode="auto">
            <a:xfrm>
              <a:off x="341" y="1859"/>
              <a:ext cx="5373" cy="1425"/>
            </a:xfrm>
            <a:custGeom>
              <a:rect l="l" t="t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CC00">
                <a:alpha val="0"/>
              </a:srgbClr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6" name="Freeform 6"/>
            <p:cNvSpPr/>
            <p:nvPr/>
          </p:nvSpPr>
          <p:spPr bwMode="auto">
            <a:xfrm>
              <a:off x="341" y="31"/>
              <a:ext cx="4731" cy="30"/>
            </a:xfrm>
            <a:custGeom>
              <a:rect l="l" t="t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rgbClr val="006600">
                    <a:alpha val="0"/>
                  </a:srgbClr>
                </a:gs>
                <a:gs pos="100000">
                  <a:srgbClr val="005400"/>
                </a:gs>
              </a:gsLst>
              <a:lin ang="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7" name="Freeform 7"/>
            <p:cNvSpPr/>
            <p:nvPr/>
          </p:nvSpPr>
          <p:spPr bwMode="auto">
            <a:xfrm>
              <a:off x="341" y="31"/>
              <a:ext cx="30" cy="1833"/>
            </a:xfrm>
            <a:custGeom>
              <a:rect l="l" t="t" r="r" b="b"/>
              <a:pathLst>
                <a:path w="28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rgbClr val="1F791F"/>
                </a:gs>
                <a:gs pos="100000">
                  <a:srgbClr val="006600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8" name="Freeform 8"/>
            <p:cNvSpPr/>
            <p:nvPr/>
          </p:nvSpPr>
          <p:spPr bwMode="auto">
            <a:xfrm>
              <a:off x="340" y="1830"/>
              <a:ext cx="30" cy="1454"/>
            </a:xfrm>
            <a:custGeom>
              <a:rect l="l" t="t" r="r" b="b"/>
              <a:pathLst>
                <a:path w="28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rgbClr val="1F791F"/>
                </a:gs>
                <a:gs pos="100000">
                  <a:srgbClr val="006600">
                    <a:alpha val="0"/>
                  </a:srgbClr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9" name="Freeform 9"/>
            <p:cNvSpPr/>
            <p:nvPr/>
          </p:nvSpPr>
          <p:spPr bwMode="auto">
            <a:xfrm>
              <a:off x="5" y="1830"/>
              <a:ext cx="2957" cy="30"/>
            </a:xfrm>
            <a:custGeom>
              <a:rect l="l" t="t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rgbClr val="006600">
                    <a:alpha val="0"/>
                  </a:srgbClr>
                </a:gs>
                <a:gs pos="100000">
                  <a:srgbClr val="005400"/>
                </a:gs>
              </a:gsLst>
              <a:lin ang="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0" name="Freeform 10"/>
            <p:cNvSpPr/>
            <p:nvPr/>
          </p:nvSpPr>
          <p:spPr bwMode="auto">
            <a:xfrm>
              <a:off x="5" y="1830"/>
              <a:ext cx="31" cy="1454"/>
            </a:xfrm>
            <a:custGeom>
              <a:rect l="l" t="t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rgbClr val="1F791F"/>
                </a:gs>
                <a:gs pos="100000">
                  <a:srgbClr val="006600">
                    <a:alpha val="9804"/>
                  </a:srgbClr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01" name="Slide Number Placeholder 3"/>
          <p:cNvSpPr/>
          <p:nvPr>
            <p:ph type="sldNum" sz="quarter"/>
          </p:nvPr>
        </p:nvSpPr>
        <p:spPr>
          <a:xfrm>
            <a:off x="7124684" y="6413846"/>
            <a:ext cx="1953174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B01EF4DE-FFE9-471B-A457-20EEB6778D78}" type="slidenum">
              <a:rPr kumimoji="0" lang="zh-CN" altLang="zh-CN" sz="1438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*</a:t>
            </a:fld>
            <a:endParaRPr kumimoji="0" lang="zh-CN" altLang="zh-CN" sz="1438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502" name="Rectangle 14"/>
          <p:cNvSpPr/>
          <p:nvPr>
            <p:ph type="title" idx="1"/>
          </p:nvPr>
        </p:nvSpPr>
        <p:spPr bwMode="auto">
          <a:xfrm>
            <a:off x="469544" y="251076"/>
            <a:ext cx="8611574" cy="147058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charset="0"/>
                <a:ea typeface="宋体" charset="-122"/>
              </a:defRPr>
            </a:lvl1pPr>
            <a:lvl2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charset="0"/>
                <a:ea typeface="宋体" charset="-122"/>
              </a:defRPr>
            </a:lvl2pPr>
            <a:lvl3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charset="0"/>
                <a:ea typeface="宋体" charset="-122"/>
              </a:defRPr>
            </a:lvl3pPr>
            <a:lvl4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charset="0"/>
                <a:ea typeface="宋体" charset="-122"/>
              </a:defRPr>
            </a:lvl4pPr>
            <a:lvl5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503" name="Rectangle 15"/>
          <p:cNvSpPr/>
          <p:nvPr>
            <p:ph type="body" idx="2"/>
          </p:nvPr>
        </p:nvSpPr>
        <p:spPr bwMode="auto">
          <a:xfrm>
            <a:off x="860831" y="1956435"/>
            <a:ext cx="8223548" cy="430415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/>
              <a:buChar char="§"/>
              <a:defRPr kumimoji="0" lang="zh-CN" altLang="en-US" sz="32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/>
              <a:buChar char="§"/>
              <a:defRPr kumimoji="0" lang="zh-CN" altLang="en-US" sz="287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/>
              <a:buChar char="§"/>
              <a:defRPr kumimoji="0" lang="zh-CN" altLang="en-US" sz="2465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/>
              <a:buChar char="§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/>
              <a:buChar char="§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504" name="Date Placeholder 1"/>
          <p:cNvSpPr/>
          <p:nvPr>
            <p:ph type="dt" sz="half" idx="3"/>
          </p:nvPr>
        </p:nvSpPr>
        <p:spPr>
          <a:xfrm>
            <a:off x="860831" y="6413846"/>
            <a:ext cx="1953174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505" name="Footer Placeholder 2"/>
          <p:cNvSpPr/>
          <p:nvPr>
            <p:ph type="ftr" sz="quarter" idx="4"/>
          </p:nvPr>
        </p:nvSpPr>
        <p:spPr>
          <a:xfrm>
            <a:off x="3521583" y="6413846"/>
            <a:ext cx="2973781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6" r:id="rId1"/>
  </p:sldLayoutIdLst>
  <p:transition/>
  <p:timing/>
  <p:txStyles>
    <p:titleStyle>
      <a:lvl1pPr marL="0" indent="0" algn="l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1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charset="0"/>
          <a:ea typeface="宋体" charset="-122"/>
        </a:defRPr>
      </a:lvl1pPr>
      <a:lvl2pPr marL="0" indent="0" algn="l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1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charset="0"/>
          <a:ea typeface="宋体" charset="-122"/>
        </a:defRPr>
      </a:lvl2pPr>
      <a:lvl3pPr marL="0" indent="0" algn="l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1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charset="0"/>
          <a:ea typeface="宋体" charset="-122"/>
        </a:defRPr>
      </a:lvl3pPr>
      <a:lvl4pPr marL="0" indent="0" algn="l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1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charset="0"/>
          <a:ea typeface="宋体" charset="-122"/>
        </a:defRPr>
      </a:lvl4pPr>
      <a:lvl5pPr marL="0" indent="0" algn="l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1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charset="0"/>
          <a:ea typeface="宋体" charset="-122"/>
        </a:defRPr>
      </a:lvl5pPr>
    </p:titleStyle>
    <p:bodyStyle>
      <a:lvl1pPr marL="352158" indent="-352158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/>
        <a:buChar char="§"/>
        <a:defRPr kumimoji="0" sz="3286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1pPr>
      <a:lvl2pPr marL="763010" indent="-293465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/>
        <a:buChar char="§"/>
        <a:defRPr kumimoji="0" sz="2876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2pPr>
      <a:lvl3pPr marL="1173861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/>
        <a:buChar char="§"/>
        <a:defRPr kumimoji="0" sz="2465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3pPr>
      <a:lvl4pPr marL="1643405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/>
        <a:buChar char="§"/>
        <a:defRPr kumimoji="0" sz="2054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4pPr>
      <a:lvl5pPr marL="2112950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/>
        <a:buChar char="§"/>
        <a:defRPr kumimoji="0" sz="2054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5pPr>
    </p:bodyStyle>
    <p:otherStyle>
      <a:lvl1pPr marL="0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1pPr>
      <a:lvl2pPr marL="469544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2pPr>
      <a:lvl3pPr marL="939089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3pPr>
      <a:lvl4pPr marL="1408633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4pPr>
      <a:lvl5pPr marL="1878178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113" name="Slide Number Placeholder 3"/>
          <p:cNvSpPr/>
          <p:nvPr>
            <p:ph type="sldNum" sz="quarter"/>
          </p:nvPr>
        </p:nvSpPr>
        <p:spPr>
          <a:xfrm>
            <a:off x="6730136" y="6182335"/>
            <a:ext cx="2350983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153BF80E-D478-496F-B0DE-BD7F55493F30}" type="slidenum">
              <a:rPr kumimoji="0" lang="zh-CN" altLang="zh-CN" sz="1438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1114" name="Rectangle 2"/>
          <p:cNvSpPr/>
          <p:nvPr>
            <p:ph type="title" idx="1"/>
          </p:nvPr>
        </p:nvSpPr>
        <p:spPr>
          <a:xfrm>
            <a:off x="309769" y="704317"/>
            <a:ext cx="8771350" cy="117386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115" name="Rectangle 3"/>
          <p:cNvSpPr/>
          <p:nvPr>
            <p:ph type="body" idx="2"/>
          </p:nvPr>
        </p:nvSpPr>
        <p:spPr>
          <a:xfrm>
            <a:off x="313030" y="2034692"/>
            <a:ext cx="8771350" cy="399112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/>
              <a:buChar char="v"/>
              <a:defRPr kumimoji="0" lang="zh-CN" altLang="en-US" sz="328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/>
              <a:buChar char=""/>
              <a:defRPr kumimoji="0" lang="zh-CN" altLang="en-US" sz="28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/>
              <a:buChar char="v"/>
              <a:defRPr kumimoji="0" lang="zh-CN" altLang="en-US" sz="246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/>
              <a:buChar char="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/>
              <a:buChar char="v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116" name="Date Placeholder 1"/>
          <p:cNvSpPr/>
          <p:nvPr>
            <p:ph type="dt" sz="half" idx="3"/>
          </p:nvPr>
        </p:nvSpPr>
        <p:spPr>
          <a:xfrm>
            <a:off x="309769" y="6182335"/>
            <a:ext cx="2350983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</a:endParaRPr>
          </a:p>
        </p:txBody>
      </p:sp>
      <p:sp>
        <p:nvSpPr>
          <p:cNvPr id="1117" name="Footer Placeholder 2"/>
          <p:cNvSpPr/>
          <p:nvPr>
            <p:ph type="ftr" sz="quarter" idx="4"/>
          </p:nvPr>
        </p:nvSpPr>
        <p:spPr>
          <a:xfrm>
            <a:off x="3208553" y="6182335"/>
            <a:ext cx="2973781" cy="48910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8" u="none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8" r:id="rId1"/>
  </p:sldLayoutIdLst>
  <p:transition/>
  <p:timing/>
  <p:txStyles>
    <p:titleStyle>
      <a:lvl1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" pitchFamily="34" charset="0"/>
          <a:ea typeface="宋体" charset="-122"/>
        </a:defRPr>
      </a:lvl1pPr>
      <a:lvl2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" pitchFamily="34" charset="0"/>
          <a:ea typeface="宋体" charset="-122"/>
        </a:defRPr>
      </a:lvl2pPr>
      <a:lvl3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" pitchFamily="34" charset="0"/>
          <a:ea typeface="宋体" charset="-122"/>
        </a:defRPr>
      </a:lvl3pPr>
      <a:lvl4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" pitchFamily="34" charset="0"/>
          <a:ea typeface="宋体" charset="-122"/>
        </a:defRPr>
      </a:lvl4pPr>
      <a:lvl5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latin typeface="Arial" pitchFamily="34" charset="0"/>
          <a:ea typeface="宋体" charset="-122"/>
        </a:defRPr>
      </a:lvl5pPr>
    </p:titleStyle>
    <p:bodyStyle>
      <a:lvl1pPr marL="352158" indent="-352158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/>
        <a:buChar char="v"/>
        <a:defRPr kumimoji="0" sz="3286" b="0" i="0" u="none">
          <a:solidFill>
            <a:schemeClr val="tx1"/>
          </a:solidFill>
          <a:latin typeface="Arial" pitchFamily="34" charset="0"/>
          <a:ea typeface="宋体" charset="-122"/>
        </a:defRPr>
      </a:lvl1pPr>
      <a:lvl2pPr marL="763010" indent="-293465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/>
        <a:buChar char=""/>
        <a:defRPr kumimoji="0" sz="2876" b="0" i="0" u="none">
          <a:solidFill>
            <a:schemeClr val="tx1"/>
          </a:solidFill>
          <a:latin typeface="Arial" pitchFamily="34" charset="0"/>
          <a:ea typeface="宋体" charset="-122"/>
        </a:defRPr>
      </a:lvl2pPr>
      <a:lvl3pPr marL="1173861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/>
        <a:buChar char="v"/>
        <a:defRPr kumimoji="0" sz="2465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1643405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/>
        <a:buChar char=""/>
        <a:defRPr kumimoji="0" sz="2054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2112950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/>
        <a:buChar char="v"/>
        <a:defRPr kumimoji="0" sz="2054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1pPr>
      <a:lvl2pPr marL="469544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2pPr>
      <a:lvl3pPr marL="939089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3pPr>
      <a:lvl4pPr marL="1408633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4pPr>
      <a:lvl5pPr marL="1878178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grpSp>
        <p:nvGrpSpPr>
          <p:cNvPr id="1508" name=""/>
          <p:cNvGrpSpPr/>
          <p:nvPr/>
        </p:nvGrpSpPr>
        <p:grpSpPr>
          <a:xfrm>
            <a:off x="3903088" y="1837419"/>
            <a:ext cx="5484540" cy="5192705"/>
            <a:chOff x="65" y="30"/>
            <a:chExt cx="3455" cy="3271"/>
          </a:xfrm>
        </p:grpSpPr>
        <p:sp>
          <p:nvSpPr>
            <p:cNvPr id="1509" name="Rectangle 3"/>
            <p:cNvSpPr/>
            <p:nvPr/>
          </p:nvSpPr>
          <p:spPr bwMode="auto">
            <a:xfrm>
              <a:off x="1950" y="275"/>
              <a:ext cx="202" cy="105"/>
            </a:xfrm>
            <a:prstGeom prst="rect">
              <a:avLst/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10" name="Oval 4"/>
            <p:cNvSpPr/>
            <p:nvPr/>
          </p:nvSpPr>
          <p:spPr bwMode="auto">
            <a:xfrm>
              <a:off x="2021" y="90"/>
              <a:ext cx="48" cy="48"/>
            </a:xfrm>
            <a:prstGeom prst="ellipse">
              <a:avLst/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11" name="Rectangle 5"/>
            <p:cNvSpPr/>
            <p:nvPr/>
          </p:nvSpPr>
          <p:spPr bwMode="auto">
            <a:xfrm rot="960000">
              <a:off x="2952" y="408"/>
              <a:ext cx="6" cy="2129"/>
            </a:xfrm>
            <a:prstGeom prst="rect">
              <a:avLst/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12" name="Freeform 6"/>
            <p:cNvSpPr/>
            <p:nvPr/>
          </p:nvSpPr>
          <p:spPr bwMode="auto">
            <a:xfrm>
              <a:off x="2609" y="2476"/>
              <a:ext cx="68" cy="99"/>
            </a:xfrm>
            <a:custGeom>
              <a:rect l="l" t="t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13" name="Rectangle 7"/>
            <p:cNvSpPr/>
            <p:nvPr/>
          </p:nvSpPr>
          <p:spPr bwMode="auto">
            <a:xfrm rot="60000">
              <a:off x="3241" y="449"/>
              <a:ext cx="6" cy="2052"/>
            </a:xfrm>
            <a:prstGeom prst="rect">
              <a:avLst/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14" name="Rectangle 8"/>
            <p:cNvSpPr/>
            <p:nvPr/>
          </p:nvSpPr>
          <p:spPr bwMode="auto">
            <a:xfrm rot="20640000">
              <a:off x="3398" y="435"/>
              <a:ext cx="6" cy="905"/>
            </a:xfrm>
            <a:prstGeom prst="rect">
              <a:avLst/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15" name="Rectangle 9"/>
            <p:cNvSpPr/>
            <p:nvPr/>
          </p:nvSpPr>
          <p:spPr bwMode="auto">
            <a:xfrm rot="20400000">
              <a:off x="1143" y="738"/>
              <a:ext cx="6" cy="2088"/>
            </a:xfrm>
            <a:prstGeom prst="rect">
              <a:avLst/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16" name="Rectangle 10"/>
            <p:cNvSpPr/>
            <p:nvPr/>
          </p:nvSpPr>
          <p:spPr bwMode="auto">
            <a:xfrm rot="1080000">
              <a:off x="437" y="743"/>
              <a:ext cx="6" cy="2176"/>
            </a:xfrm>
            <a:prstGeom prst="rect">
              <a:avLst/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17" name="Rectangle 11"/>
            <p:cNvSpPr/>
            <p:nvPr/>
          </p:nvSpPr>
          <p:spPr bwMode="auto">
            <a:xfrm rot="240000">
              <a:off x="723" y="793"/>
              <a:ext cx="6" cy="1957"/>
            </a:xfrm>
            <a:prstGeom prst="rect">
              <a:avLst/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18" name="Freeform 12"/>
            <p:cNvSpPr/>
            <p:nvPr/>
          </p:nvSpPr>
          <p:spPr bwMode="auto">
            <a:xfrm>
              <a:off x="1721" y="1976"/>
              <a:ext cx="640" cy="160"/>
            </a:xfrm>
            <a:custGeom>
              <a:rect l="l" t="t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19" name="Freeform 13"/>
            <p:cNvSpPr/>
            <p:nvPr/>
          </p:nvSpPr>
          <p:spPr bwMode="auto">
            <a:xfrm>
              <a:off x="2497" y="2561"/>
              <a:ext cx="1023" cy="129"/>
            </a:xfrm>
            <a:custGeom>
              <a:rect l="l" t="t" r="r" b="b"/>
              <a:pathLst>
                <a:path w="993" h="125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20" name="Freeform 14"/>
            <p:cNvSpPr/>
            <p:nvPr/>
          </p:nvSpPr>
          <p:spPr bwMode="auto">
            <a:xfrm>
              <a:off x="2521" y="2616"/>
              <a:ext cx="998" cy="252"/>
            </a:xfrm>
            <a:custGeom>
              <a:rect l="l" t="t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189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21" name="Freeform 15"/>
            <p:cNvSpPr/>
            <p:nvPr/>
          </p:nvSpPr>
          <p:spPr bwMode="auto">
            <a:xfrm>
              <a:off x="2540" y="2561"/>
              <a:ext cx="980" cy="92"/>
            </a:xfrm>
            <a:custGeom>
              <a:rect l="l" t="t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rgbClr val="82592F"/>
                </a:gs>
                <a:gs pos="100000">
                  <a:srgbClr val="663300"/>
                </a:gs>
              </a:gsLst>
              <a:lin ang="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22" name="Freeform 16"/>
            <p:cNvSpPr/>
            <p:nvPr/>
          </p:nvSpPr>
          <p:spPr bwMode="auto">
            <a:xfrm>
              <a:off x="748" y="456"/>
              <a:ext cx="105" cy="159"/>
            </a:xfrm>
            <a:custGeom>
              <a:rect l="l" t="t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23" name="Freeform 17"/>
            <p:cNvSpPr/>
            <p:nvPr/>
          </p:nvSpPr>
          <p:spPr bwMode="auto">
            <a:xfrm>
              <a:off x="748" y="609"/>
              <a:ext cx="92" cy="99"/>
            </a:xfrm>
            <a:custGeom>
              <a:rect l="l" t="t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24" name="Freeform 18"/>
            <p:cNvSpPr/>
            <p:nvPr/>
          </p:nvSpPr>
          <p:spPr bwMode="auto">
            <a:xfrm>
              <a:off x="748" y="689"/>
              <a:ext cx="92" cy="111"/>
            </a:xfrm>
            <a:custGeom>
              <a:rect l="l" t="t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25" name="Freeform 19"/>
            <p:cNvSpPr/>
            <p:nvPr/>
          </p:nvSpPr>
          <p:spPr bwMode="auto">
            <a:xfrm>
              <a:off x="3224" y="111"/>
              <a:ext cx="105" cy="160"/>
            </a:xfrm>
            <a:custGeom>
              <a:rect l="l" t="t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26" name="Freeform 20"/>
            <p:cNvSpPr/>
            <p:nvPr/>
          </p:nvSpPr>
          <p:spPr bwMode="auto">
            <a:xfrm>
              <a:off x="3230" y="258"/>
              <a:ext cx="86" cy="99"/>
            </a:xfrm>
            <a:custGeom>
              <a:rect l="l" t="t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27" name="Freeform 21"/>
            <p:cNvSpPr/>
            <p:nvPr/>
          </p:nvSpPr>
          <p:spPr bwMode="auto">
            <a:xfrm>
              <a:off x="3224" y="345"/>
              <a:ext cx="92" cy="111"/>
            </a:xfrm>
            <a:custGeom>
              <a:rect l="l" t="t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28" name="Freeform 22"/>
            <p:cNvSpPr/>
            <p:nvPr/>
          </p:nvSpPr>
          <p:spPr bwMode="auto">
            <a:xfrm>
              <a:off x="3181" y="2493"/>
              <a:ext cx="68" cy="99"/>
            </a:xfrm>
            <a:custGeom>
              <a:rect l="l" t="t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29" name="Freeform 23"/>
            <p:cNvSpPr/>
            <p:nvPr/>
          </p:nvSpPr>
          <p:spPr bwMode="auto">
            <a:xfrm>
              <a:off x="704" y="30"/>
              <a:ext cx="2673" cy="456"/>
            </a:xfrm>
            <a:custGeom>
              <a:rect l="l" t="t" r="r" b="b"/>
              <a:pathLst>
                <a:path w="2594" h="442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rgbClr val="82592F"/>
                </a:gs>
                <a:gs pos="100000">
                  <a:srgbClr val="663300"/>
                </a:gs>
              </a:gsLst>
              <a:lin ang="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30" name="Freeform 24"/>
            <p:cNvSpPr/>
            <p:nvPr/>
          </p:nvSpPr>
          <p:spPr bwMode="auto">
            <a:xfrm>
              <a:off x="619" y="2748"/>
              <a:ext cx="86" cy="98"/>
            </a:xfrm>
            <a:custGeom>
              <a:rect l="l" t="t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31" name="Freeform 25"/>
            <p:cNvSpPr/>
            <p:nvPr/>
          </p:nvSpPr>
          <p:spPr bwMode="auto">
            <a:xfrm>
              <a:off x="1487" y="2850"/>
              <a:ext cx="92" cy="111"/>
            </a:xfrm>
            <a:custGeom>
              <a:rect l="l" t="t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32" name="Freeform 26"/>
            <p:cNvSpPr/>
            <p:nvPr/>
          </p:nvSpPr>
          <p:spPr bwMode="auto">
            <a:xfrm>
              <a:off x="71" y="2850"/>
              <a:ext cx="74" cy="92"/>
            </a:xfrm>
            <a:custGeom>
              <a:rect l="l" t="t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33" name="Oval 27"/>
            <p:cNvSpPr/>
            <p:nvPr/>
          </p:nvSpPr>
          <p:spPr bwMode="auto">
            <a:xfrm>
              <a:off x="116" y="2815"/>
              <a:ext cx="1417" cy="400"/>
            </a:xfrm>
            <a:prstGeom prst="ellipse">
              <a:avLst/>
            </a:prstGeom>
            <a:gradFill rotWithShape="0">
              <a:gsLst>
                <a:gs pos="0">
                  <a:srgbClr val="82592F"/>
                </a:gs>
                <a:gs pos="100000">
                  <a:srgbClr val="663300"/>
                </a:gs>
              </a:gsLst>
              <a:lin ang="27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34" name="Oval 28"/>
            <p:cNvSpPr/>
            <p:nvPr/>
          </p:nvSpPr>
          <p:spPr bwMode="auto">
            <a:xfrm>
              <a:off x="65" y="2811"/>
              <a:ext cx="1543" cy="296"/>
            </a:xfrm>
            <a:prstGeom prst="ellipse">
              <a:avLst/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35" name="Oval 29"/>
            <p:cNvSpPr/>
            <p:nvPr/>
          </p:nvSpPr>
          <p:spPr bwMode="auto">
            <a:xfrm>
              <a:off x="113" y="2837"/>
              <a:ext cx="1463" cy="226"/>
            </a:xfrm>
            <a:prstGeom prst="ellipse">
              <a:avLst/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36" name="Freeform 30"/>
            <p:cNvSpPr/>
            <p:nvPr/>
          </p:nvSpPr>
          <p:spPr bwMode="auto">
            <a:xfrm>
              <a:off x="1450" y="2763"/>
              <a:ext cx="92" cy="99"/>
            </a:xfrm>
            <a:custGeom>
              <a:rect l="l" t="t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37" name="Freeform 31"/>
            <p:cNvSpPr/>
            <p:nvPr/>
          </p:nvSpPr>
          <p:spPr bwMode="auto">
            <a:xfrm>
              <a:off x="3174" y="2573"/>
              <a:ext cx="74" cy="111"/>
            </a:xfrm>
            <a:custGeom>
              <a:rect l="l" t="t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38" name="Rectangle 32"/>
            <p:cNvSpPr/>
            <p:nvPr/>
          </p:nvSpPr>
          <p:spPr bwMode="auto">
            <a:xfrm>
              <a:off x="1958" y="694"/>
              <a:ext cx="178" cy="2608"/>
            </a:xfrm>
            <a:prstGeom prst="rect">
              <a:avLst/>
            </a:prstGeom>
            <a:gradFill rotWithShape="0">
              <a:gsLst>
                <a:gs pos="0">
                  <a:srgbClr val="82592F"/>
                </a:gs>
                <a:gs pos="100000">
                  <a:srgbClr val="663300"/>
                </a:gs>
              </a:gsLst>
              <a:lin ang="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39" name="Rectangle 33"/>
            <p:cNvSpPr/>
            <p:nvPr/>
          </p:nvSpPr>
          <p:spPr bwMode="auto">
            <a:xfrm>
              <a:off x="2010" y="460"/>
              <a:ext cx="78" cy="246"/>
            </a:xfrm>
            <a:prstGeom prst="rect">
              <a:avLst/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40" name="AutoShape 34"/>
            <p:cNvSpPr/>
            <p:nvPr/>
          </p:nvSpPr>
          <p:spPr bwMode="auto">
            <a:xfrm>
              <a:off x="1940" y="663"/>
              <a:ext cx="211" cy="53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663300"/>
                </a:gs>
                <a:gs pos="100000">
                  <a:srgbClr val="82592F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/>
            </a:p>
          </p:txBody>
        </p:sp>
        <p:sp>
          <p:nvSpPr>
            <p:cNvPr id="1541" name="Freeform 35"/>
            <p:cNvSpPr/>
            <p:nvPr/>
          </p:nvSpPr>
          <p:spPr bwMode="auto">
            <a:xfrm>
              <a:off x="2028" y="443"/>
              <a:ext cx="259" cy="1619"/>
            </a:xfrm>
            <a:custGeom>
              <a:rect l="l" t="t" r="r" b="b"/>
              <a:pathLst>
                <a:path w="251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rgbClr val="82592F"/>
                </a:gs>
                <a:gs pos="100000">
                  <a:srgbClr val="663300"/>
                </a:gs>
              </a:gsLst>
              <a:lin ang="27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  <p:sp>
          <p:nvSpPr>
            <p:cNvPr id="1542" name="Freeform 36"/>
            <p:cNvSpPr/>
            <p:nvPr/>
          </p:nvSpPr>
          <p:spPr bwMode="auto">
            <a:xfrm>
              <a:off x="1888" y="332"/>
              <a:ext cx="326" cy="142"/>
            </a:xfrm>
            <a:custGeom>
              <a:rect l="l" t="t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rgbClr val="82592F"/>
                </a:gs>
                <a:gs pos="100000">
                  <a:srgbClr val="663300"/>
                </a:gs>
              </a:gsLst>
              <a:lin ang="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defTabSz="939089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</a:pPr>
            </a:p>
          </p:txBody>
        </p:sp>
      </p:grpSp>
      <p:sp>
        <p:nvSpPr>
          <p:cNvPr id="1543" name="Slide Number Placeholder 3"/>
          <p:cNvSpPr/>
          <p:nvPr>
            <p:ph type="sldNum" sz="quarter"/>
          </p:nvPr>
        </p:nvSpPr>
        <p:spPr>
          <a:xfrm>
            <a:off x="6730136" y="6448084"/>
            <a:ext cx="2191207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1C092C3B-55C8-4995-9B66-8E9D8C338345}" type="slidenum">
              <a:rPr kumimoji="0" lang="zh-CN" altLang="zh-CN" sz="1232" u="none">
                <a:solidFill>
                  <a:schemeClr val="tx1"/>
                </a:solidFill>
                <a:latin typeface="Tahoma" charset="0"/>
              </a:rPr>
              <a:t>*</a:t>
            </a:fld>
          </a:p>
        </p:txBody>
      </p:sp>
      <p:sp>
        <p:nvSpPr>
          <p:cNvPr id="1544" name="Rectangle 37"/>
          <p:cNvSpPr/>
          <p:nvPr>
            <p:ph type="title" idx="1"/>
          </p:nvPr>
        </p:nvSpPr>
        <p:spPr bwMode="auto">
          <a:xfrm>
            <a:off x="469544" y="285314"/>
            <a:ext cx="8451799" cy="117386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545" name="Rectangle 38"/>
          <p:cNvSpPr/>
          <p:nvPr>
            <p:ph type="body" idx="2"/>
          </p:nvPr>
        </p:nvSpPr>
        <p:spPr bwMode="auto">
          <a:xfrm>
            <a:off x="469544" y="1643406"/>
            <a:ext cx="8451799" cy="465305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kumimoji="0" lang="zh-CN" altLang="en-US" sz="32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/>
              <a:buChar char="n"/>
              <a:defRPr kumimoji="0" lang="zh-CN" altLang="en-US" sz="287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5000"/>
              <a:buFont typeface="Wingdings"/>
              <a:buChar char="n"/>
              <a:defRPr kumimoji="0" lang="zh-CN" altLang="en-US" sz="2465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/>
              <a:buChar char="n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546" name="Date Placeholder 1"/>
          <p:cNvSpPr/>
          <p:nvPr>
            <p:ph type="dt" sz="half" idx="3"/>
          </p:nvPr>
        </p:nvSpPr>
        <p:spPr>
          <a:xfrm>
            <a:off x="469544" y="6448084"/>
            <a:ext cx="2191207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232" u="none">
              <a:solidFill>
                <a:schemeClr val="tx1"/>
              </a:solidFill>
              <a:latin typeface="Tahoma" charset="0"/>
            </a:endParaRPr>
          </a:p>
        </p:txBody>
      </p:sp>
      <p:sp>
        <p:nvSpPr>
          <p:cNvPr id="1547" name="Footer Placeholder 2"/>
          <p:cNvSpPr/>
          <p:nvPr>
            <p:ph type="ftr" sz="quarter" idx="4"/>
          </p:nvPr>
        </p:nvSpPr>
        <p:spPr>
          <a:xfrm>
            <a:off x="3208553" y="6448084"/>
            <a:ext cx="2973781" cy="4695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908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232" u="none">
              <a:solidFill>
                <a:schemeClr val="tx1"/>
              </a:solidFill>
              <a:latin typeface="Tahoma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0" r:id="rId1"/>
  </p:sldLayoutIdLst>
  <p:transition/>
  <p:timing/>
  <p:txStyles>
    <p:titleStyle>
      <a:lvl1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1pPr>
      <a:lvl2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2pPr>
      <a:lvl3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3pPr>
      <a:lvl4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4pPr>
      <a:lvl5pPr marL="0" indent="0" algn="ctr" defTabSz="939089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9" b="0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  <a:ea typeface="宋体" charset="-122"/>
        </a:defRPr>
      </a:lvl5pPr>
    </p:titleStyle>
    <p:bodyStyle>
      <a:lvl1pPr marL="352158" indent="-352158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/>
        <a:buChar char="n"/>
        <a:defRPr kumimoji="0" sz="3286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1pPr>
      <a:lvl2pPr marL="763010" indent="-293465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/>
        <a:buChar char="n"/>
        <a:defRPr kumimoji="0" sz="2876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2pPr>
      <a:lvl3pPr marL="1173861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/>
        <a:buChar char="n"/>
        <a:defRPr kumimoji="0" sz="2465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3pPr>
      <a:lvl4pPr marL="1643405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/>
        <a:buChar char="n"/>
        <a:defRPr kumimoji="0" sz="2054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4pPr>
      <a:lvl5pPr marL="2112950" indent="-234772" algn="l" defTabSz="939089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/>
        <a:buChar char="n"/>
        <a:defRPr kumimoji="0" sz="2054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ea typeface="宋体" charset="-122"/>
        </a:defRPr>
      </a:lvl5pPr>
    </p:bodyStyle>
    <p:otherStyle>
      <a:lvl1pPr marL="0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1pPr>
      <a:lvl2pPr marL="469544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2pPr>
      <a:lvl3pPr marL="939089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3pPr>
      <a:lvl4pPr marL="1408633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4pPr>
      <a:lvl5pPr marL="1878178" indent="0" algn="l" defTabSz="93908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9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hyperlink" Target="http://diary.51.com/item/92627171/diary/10054572.html" TargetMode="External" /><Relationship Id="rId3" Type="http://schemas.openxmlformats.org/officeDocument/2006/relationships/hyperlink" Target="http://home.51.com/?_sid=homek" TargetMode="External" /><Relationship Id="rId4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60040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/>
          <p:cNvSpPr/>
          <p:nvPr>
            <p:ph type="ctrTitle" idx="4294967295"/>
          </p:nvPr>
        </p:nvSpPr>
        <p:spPr>
          <a:xfrm>
            <a:off x="1408633" y="1552105"/>
            <a:ext cx="6573621" cy="233467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45791" dir="2021404" algn="ctr">
              <a:schemeClr val="bg2"/>
            </a:outerShdw>
          </a:effectLst>
        </p:spPr>
        <p:txBody>
          <a:bodyPr vert="horz" wrap="square" lIns="91440" tIns="45720" rIns="91440" bIns="45720" anchor="b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</a:lstStyle>
          <a:p>
            <a:pPr marL="0" lvl="0" indent="0" eaLnBrk="1" hangingPunct="1"/>
            <a:r>
              <a:rPr lang="zh-CN" altLang="en-US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石膏固定的护理</a:t>
            </a:r>
            <a:r>
              <a:rPr lang="en-US" altLang="zh-CN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PPT </a:t>
            </a:r>
            <a:endParaRPr lang="zh-CN" altLang="en-US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051" name="副标题 2"/>
          <p:cNvSpPr/>
          <p:nvPr>
            <p:ph type="subTitle" idx="4294967295"/>
          </p:nvPr>
        </p:nvSpPr>
        <p:spPr>
          <a:xfrm>
            <a:off x="1591234" y="4160686"/>
            <a:ext cx="6195377" cy="103038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86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469544" indent="0" algn="ctr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76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939089" indent="0" algn="ctr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65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408633" indent="0" algn="ctr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5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1878178" indent="0" algn="ctr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5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marL="0" lvl="0" indent="0" eaLnBrk="1" hangingPunct="1"/>
            <a:endParaRPr sz="2876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4" name="Rectangle 2"/>
          <p:cNvSpPr/>
          <p:nvPr>
            <p:ph type="title" idx="4294967295"/>
          </p:nvPr>
        </p:nvSpPr>
        <p:spPr>
          <a:xfrm>
            <a:off x="704317" y="309769"/>
            <a:ext cx="7982255" cy="150156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 Black" charset="0"/>
                <a:ea typeface="宋体" charset="-122"/>
              </a:defRPr>
            </a:lvl1pPr>
            <a:lvl2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 Black" charset="0"/>
                <a:ea typeface="宋体" charset="-122"/>
              </a:defRPr>
            </a:lvl2pPr>
            <a:lvl3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 Black" charset="0"/>
                <a:ea typeface="宋体" charset="-122"/>
              </a:defRPr>
            </a:lvl3pPr>
            <a:lvl4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 Black" charset="0"/>
                <a:ea typeface="宋体" charset="-122"/>
              </a:defRPr>
            </a:lvl4pPr>
            <a:lvl5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 Black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FF66CC"/>
                </a:solidFill>
              </a:rPr>
              <a:t>目录</a:t>
            </a:r>
          </a:p>
        </p:txBody>
      </p:sp>
      <p:sp>
        <p:nvSpPr>
          <p:cNvPr id="2055" name="Rectangle 3"/>
          <p:cNvSpPr/>
          <p:nvPr>
            <p:ph type="body" idx="4294967295"/>
          </p:nvPr>
        </p:nvSpPr>
        <p:spPr>
          <a:xfrm>
            <a:off x="313030" y="1486891"/>
            <a:ext cx="8693093" cy="579430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0" lang="zh-CN" altLang="en-US" sz="3286" b="0" i="0" u="none">
                <a:solidFill>
                  <a:schemeClr val="tx1"/>
                </a:solidFill>
                <a:latin typeface="Arial Black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Tx/>
              <a:buChar char="•"/>
              <a:defRPr kumimoji="0" lang="zh-CN" altLang="en-US" sz="2876" b="0" i="0" u="none">
                <a:solidFill>
                  <a:schemeClr val="tx1"/>
                </a:solidFill>
                <a:latin typeface="Arial Black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65" b="0" i="0" u="none">
                <a:solidFill>
                  <a:schemeClr val="tx1"/>
                </a:solidFill>
                <a:latin typeface="Arial Black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charset="0"/>
              <a:buChar char="−"/>
              <a:defRPr kumimoji="0" lang="zh-CN" altLang="en-US" sz="2054" b="0" i="0" u="none">
                <a:solidFill>
                  <a:schemeClr val="tx1"/>
                </a:solidFill>
                <a:latin typeface="Arial Black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imes New Roman" charset="0"/>
              <a:buChar char="–"/>
              <a:defRPr kumimoji="0" lang="zh-CN" altLang="en-US" sz="2054" b="0" i="0" u="none">
                <a:solidFill>
                  <a:schemeClr val="tx1"/>
                </a:solidFill>
                <a:latin typeface="Arial Black" charset="0"/>
                <a:ea typeface="宋体" charset="-122"/>
              </a:defRPr>
            </a:lvl5pPr>
          </a:lstStyle>
          <a:p>
            <a:pPr lvl="0" eaLnBrk="0" hangingPunct="0">
              <a:buClr>
                <a:srgbClr val="FF66CC"/>
              </a:buClr>
              <a:buFont typeface="Wingdings"/>
              <a:buChar char="u"/>
            </a:pPr>
            <a:r>
              <a:rPr lang="zh-CN" altLang="en-US"/>
              <a:t>概述</a:t>
            </a:r>
          </a:p>
          <a:p>
            <a:pPr lvl="0" eaLnBrk="0" hangingPunct="0">
              <a:buClr>
                <a:srgbClr val="FF66CC"/>
              </a:buClr>
              <a:buFont typeface="Wingdings"/>
              <a:buChar char="u"/>
            </a:pPr>
            <a:r>
              <a:rPr lang="zh-CN" altLang="en-US"/>
              <a:t>传统石膏与新型高分子夹板的区别</a:t>
            </a:r>
          </a:p>
          <a:p>
            <a:pPr lvl="0" eaLnBrk="0" hangingPunct="0">
              <a:buClr>
                <a:srgbClr val="FF66CC"/>
              </a:buClr>
              <a:buFont typeface="Wingdings"/>
              <a:buChar char="u"/>
            </a:pPr>
            <a:r>
              <a:rPr lang="zh-CN" altLang="en-US"/>
              <a:t>传统石膏需准备的材料</a:t>
            </a:r>
          </a:p>
          <a:p>
            <a:pPr lvl="0" eaLnBrk="0" hangingPunct="0">
              <a:buClr>
                <a:srgbClr val="FF66CC"/>
              </a:buClr>
              <a:buFont typeface="Wingdings"/>
              <a:buChar char="u"/>
            </a:pPr>
            <a:r>
              <a:rPr lang="zh-CN" altLang="en-US"/>
              <a:t>高分子夹板</a:t>
            </a:r>
          </a:p>
          <a:p>
            <a:pPr lvl="0" eaLnBrk="0" hangingPunct="0">
              <a:buClr>
                <a:srgbClr val="FF66CC"/>
              </a:buClr>
              <a:buFont typeface="Wingdings"/>
              <a:buChar char="u"/>
            </a:pPr>
            <a:r>
              <a:rPr lang="zh-CN" altLang="en-US"/>
              <a:t>石膏固定的护理</a:t>
            </a:r>
          </a:p>
          <a:p>
            <a:pPr lvl="0" eaLnBrk="0" hangingPunct="0">
              <a:buClr>
                <a:srgbClr val="FF66CC"/>
              </a:buClr>
              <a:buFont typeface="Wingdings"/>
              <a:buChar char="u"/>
            </a:pPr>
            <a:r>
              <a:rPr lang="zh-CN" altLang="en-US"/>
              <a:t>常用石膏固定类型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8" name="Rectangle 2"/>
          <p:cNvSpPr/>
          <p:nvPr>
            <p:ph type="title" idx="4294967295"/>
          </p:nvPr>
        </p:nvSpPr>
        <p:spPr>
          <a:xfrm>
            <a:off x="309769" y="234773"/>
            <a:ext cx="8771350" cy="117386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>
                <a:hlinkClick r:id="rId2"/>
              </a:rPr>
              <a:t>石膏固定的概</a:t>
            </a:r>
            <a:r>
              <a:rPr lang="zh-CN" altLang="en-US" b="1" u="sng">
                <a:solidFill>
                  <a:schemeClr val="hlink"/>
                </a:solidFill>
              </a:rPr>
              <a:t>述</a:t>
            </a:r>
          </a:p>
        </p:txBody>
      </p:sp>
      <p:sp>
        <p:nvSpPr>
          <p:cNvPr id="2059" name="Rectangle 3"/>
          <p:cNvSpPr/>
          <p:nvPr>
            <p:ph type="body" idx="4294967295"/>
          </p:nvPr>
        </p:nvSpPr>
        <p:spPr>
          <a:xfrm>
            <a:off x="391287" y="2422719"/>
            <a:ext cx="8771350" cy="462044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charset="2"/>
              <a:buChar char="¡"/>
              <a:defRPr kumimoji="0" lang="zh-CN" altLang="en-US" sz="328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charset="2"/>
              <a:buChar char=""/>
              <a:defRPr kumimoji="0" lang="zh-CN" altLang="en-US" sz="28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charset="2"/>
              <a:buChar char="¡"/>
              <a:defRPr kumimoji="0" lang="zh-CN" altLang="en-US" sz="246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charset="2"/>
              <a:buChar char="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charset="2"/>
              <a:buChar char="¡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lang="en-US" altLang="zh-CN" sz="2373" b="1" i="1">
                <a:solidFill>
                  <a:srgbClr val="FF3300"/>
                </a:solidFill>
              </a:rPr>
              <a:t>(1)</a:t>
            </a:r>
            <a:r>
              <a:rPr lang="zh-CN" altLang="en-US" sz="2573" b="1" i="1">
                <a:solidFill>
                  <a:srgbClr val="FF3300"/>
                </a:solidFill>
              </a:rPr>
              <a:t>患者要做好心理准备，积极配合治疗：</a:t>
            </a:r>
            <a:r>
              <a:rPr lang="zh-CN" altLang="en-US" sz="1649" b="1"/>
              <a:t>医用石膏是一种白色粉末状熟石膏，化学成份是</a:t>
            </a:r>
            <a:r>
              <a:rPr lang="en-US" altLang="zh-CN" sz="1649" b="1"/>
              <a:t>CaSO42H2O,</a:t>
            </a:r>
            <a:r>
              <a:rPr lang="zh-CN" altLang="en-US" sz="1549" b="1"/>
              <a:t>当使用石膏绷带包扎后，石膏和水起化学反应，逐步硬化并放出热量，这时患者的肢体会有灼热感，但灼热感过后病人又会因石膏未干而感到湿冷，这些都是正常现象，对肢体不会有任何影响，要解除疑虑。固定后不要随意乱动，以免影响固定的效果。</a:t>
            </a:r>
            <a:br>
              <a:rPr lang="zh-CN" altLang="en-US" sz="1549" b="1"/>
            </a:br>
            <a:r>
              <a:rPr lang="en-US" altLang="zh-CN" sz="2673" b="1" i="1">
                <a:solidFill>
                  <a:srgbClr val="FF3300"/>
                </a:solidFill>
              </a:rPr>
              <a:t>(2)</a:t>
            </a:r>
            <a:r>
              <a:rPr lang="zh-CN" altLang="en-US" sz="2673" b="1" i="1">
                <a:solidFill>
                  <a:srgbClr val="FF3300"/>
                </a:solidFill>
              </a:rPr>
              <a:t>石膏前做好患部的皮肤准备：</a:t>
            </a:r>
            <a:r>
              <a:rPr lang="zh-CN" altLang="en-US" sz="1649" b="1"/>
              <a:t>石膏固定一般都需要较长时间，而且固定后不能轻易打开。所以包扎前要用肥皂水认真清洗皮肤，清除皮肤表面的污垢，有条件的可用酒精消毒。有创面的地方还要换药，以防感染。</a:t>
            </a:r>
            <a:br>
              <a:rPr lang="zh-CN" altLang="en-US" sz="1649" b="1"/>
            </a:br>
            <a:r>
              <a:rPr lang="en-US" altLang="zh-CN" sz="2473" b="1" i="1">
                <a:solidFill>
                  <a:srgbClr val="FF3300"/>
                </a:solidFill>
              </a:rPr>
              <a:t>(3)</a:t>
            </a:r>
            <a:r>
              <a:rPr lang="zh-CN" altLang="en-US" sz="2573" b="1" i="1">
                <a:solidFill>
                  <a:srgbClr val="FF3300"/>
                </a:solidFill>
              </a:rPr>
              <a:t>积极与医生配合，保证包扎效果：</a:t>
            </a:r>
            <a:r>
              <a:rPr lang="zh-CN" altLang="en-US" sz="1449" b="1"/>
              <a:t>石膏硬化一般须</a:t>
            </a:r>
            <a:r>
              <a:rPr lang="en-US" altLang="zh-CN" sz="1449" b="1"/>
              <a:t>4</a:t>
            </a:r>
            <a:r>
              <a:rPr lang="zh-CN" altLang="en-US" sz="1449" b="1"/>
              <a:t>一</a:t>
            </a:r>
            <a:r>
              <a:rPr lang="en-US" altLang="zh-CN" sz="1449" b="1"/>
              <a:t>8</a:t>
            </a:r>
            <a:r>
              <a:rPr lang="zh-CN" altLang="en-US" sz="1449" b="1"/>
              <a:t>小时，硬化快慢主要与环境温度有关，在石膏未能固前，患肢要尽量少</a:t>
            </a:r>
            <a:r>
              <a:rPr lang="zh-CN" altLang="en-US" sz="1449" b="1">
                <a:hlinkClick r:id="rId3"/>
              </a:rPr>
              <a:t>活动</a:t>
            </a:r>
            <a:r>
              <a:rPr lang="zh-CN" altLang="en-US" sz="1549" b="1"/>
              <a:t>，因为这时石膏尚未完全硬化，很容易被折断、变形，失去固定作用。如果需要移动病人时，要用手掌轻轻托起石膏，不能用手指抓捏没有完全硬化的石膏，防止在石膏上压出凹陷，形成压迫点，影响肢体血液循环。对患肢骨骼突出的部位如下肢石膏的脚跟处，髋人字石膏的尾骶处，应特别注意保护，防止形成压迫性溃疡和褥疮</a:t>
            </a:r>
            <a:r>
              <a:rPr lang="zh-CN" altLang="en-US" sz="2265" b="1"/>
              <a:t> 。</a:t>
            </a:r>
            <a:endParaRPr lang="zh-CN" altLang="en-US" sz="2465" b="1"/>
          </a:p>
        </p:txBody>
      </p:sp>
      <p:sp>
        <p:nvSpPr>
          <p:cNvPr id="2060" name="Text Box 4"/>
          <p:cNvSpPr/>
          <p:nvPr/>
        </p:nvSpPr>
        <p:spPr>
          <a:xfrm>
            <a:off x="704317" y="1408634"/>
            <a:ext cx="8295284" cy="6586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69544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39089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08633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78178" indent="0" algn="l" defTabSz="939089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4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1549" b="1">
                <a:solidFill>
                  <a:srgbClr val="FF9900"/>
                </a:solidFill>
              </a:rPr>
              <a:t>石膏固定是骨折复位后常用的外固定方法之一，它使用简便易行，固定作用可      靠。但采用石膏固定后还要从以下几个方面给予护理。</a:t>
            </a:r>
            <a:r>
              <a:rPr lang="zh-CN" altLang="zh-CN" sz="1749" b="1">
                <a:solidFill>
                  <a:srgbClr val="CC0066"/>
                </a:solidFill>
              </a:rPr>
              <a:t> </a:t>
            </a:r>
            <a:endParaRPr lang="zh-CN" altLang="zh-CN" b="1">
              <a:solidFill>
                <a:srgbClr val="CC0066"/>
              </a:solidFill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3" name="Rectangle 2"/>
          <p:cNvSpPr/>
          <p:nvPr>
            <p:ph type="title" idx="4294967295"/>
          </p:nvPr>
        </p:nvSpPr>
        <p:spPr>
          <a:xfrm>
            <a:off x="704317" y="156515"/>
            <a:ext cx="7056209" cy="164340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660033"/>
                </a:solidFill>
              </a:rPr>
              <a:t>高分子夹板与普通石膏的区别</a:t>
            </a:r>
          </a:p>
        </p:txBody>
      </p:sp>
      <p:sp>
        <p:nvSpPr>
          <p:cNvPr id="2064" name="Rectangle 3"/>
          <p:cNvSpPr/>
          <p:nvPr>
            <p:ph type="body" sz="half" idx="4294967295"/>
          </p:nvPr>
        </p:nvSpPr>
        <p:spPr>
          <a:xfrm>
            <a:off x="704317" y="1878178"/>
            <a:ext cx="3881893" cy="375635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76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65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5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4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84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2986">
                <a:solidFill>
                  <a:srgbClr val="FF0000"/>
                </a:solidFill>
              </a:rPr>
              <a:t>      </a:t>
            </a:r>
            <a:r>
              <a:rPr lang="zh-CN" altLang="en-US" sz="2886" b="1">
                <a:solidFill>
                  <a:srgbClr val="FF66CC"/>
                </a:solidFill>
              </a:rPr>
              <a:t>高分子夹板</a:t>
            </a:r>
            <a:endParaRPr lang="zh-CN" altLang="en-US" sz="3286" b="1">
              <a:solidFill>
                <a:srgbClr val="FF66CC"/>
              </a:solidFill>
            </a:endParaRPr>
          </a:p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Char char="•"/>
            </a:pPr>
            <a:r>
              <a:rPr lang="zh-CN" altLang="en-US" sz="2265">
                <a:solidFill>
                  <a:srgbClr val="4D4D4D"/>
                </a:solidFill>
              </a:rPr>
              <a:t>传统石膏的替代品</a:t>
            </a:r>
            <a:endParaRPr lang="zh-CN" altLang="en-US" sz="2465">
              <a:solidFill>
                <a:srgbClr val="4D4D4D"/>
              </a:solidFill>
            </a:endParaRPr>
          </a:p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Char char="•"/>
            </a:pPr>
            <a:r>
              <a:rPr lang="zh-CN" altLang="en-US" sz="2065">
                <a:solidFill>
                  <a:srgbClr val="4D4D4D"/>
                </a:solidFill>
              </a:rPr>
              <a:t>固化时间短</a:t>
            </a:r>
            <a:endParaRPr lang="zh-CN" altLang="en-US" sz="2465">
              <a:solidFill>
                <a:srgbClr val="4D4D4D"/>
              </a:solidFill>
            </a:endParaRPr>
          </a:p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Char char="•"/>
            </a:pPr>
            <a:r>
              <a:rPr lang="zh-CN" altLang="en-US" sz="2365">
                <a:solidFill>
                  <a:srgbClr val="4D4D4D"/>
                </a:solidFill>
              </a:rPr>
              <a:t>强度高</a:t>
            </a:r>
            <a:endParaRPr lang="zh-CN" altLang="en-US" sz="2465">
              <a:solidFill>
                <a:srgbClr val="4D4D4D"/>
              </a:solidFill>
            </a:endParaRPr>
          </a:p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Char char="•"/>
            </a:pPr>
            <a:r>
              <a:rPr lang="zh-CN" altLang="en-US" sz="2365">
                <a:solidFill>
                  <a:srgbClr val="4D4D4D"/>
                </a:solidFill>
              </a:rPr>
              <a:t>透气</a:t>
            </a:r>
            <a:endParaRPr lang="zh-CN" altLang="en-US" sz="2465">
              <a:solidFill>
                <a:srgbClr val="4D4D4D"/>
              </a:solidFill>
            </a:endParaRPr>
          </a:p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Char char="•"/>
            </a:pPr>
            <a:r>
              <a:rPr lang="zh-CN" altLang="en-US" sz="2165">
                <a:solidFill>
                  <a:srgbClr val="4D4D4D"/>
                </a:solidFill>
              </a:rPr>
              <a:t>易拆除</a:t>
            </a:r>
            <a:endParaRPr lang="zh-CN" altLang="en-US" sz="2465">
              <a:solidFill>
                <a:srgbClr val="4D4D4D"/>
              </a:solidFill>
            </a:endParaRPr>
          </a:p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Char char="•"/>
            </a:pPr>
            <a:r>
              <a:rPr lang="en-US" altLang="zh-CN" sz="2065">
                <a:solidFill>
                  <a:srgbClr val="4D4D4D"/>
                </a:solidFill>
              </a:rPr>
              <a:t>X</a:t>
            </a:r>
            <a:r>
              <a:rPr lang="zh-CN" altLang="en-US" sz="2165">
                <a:solidFill>
                  <a:srgbClr val="4D4D4D"/>
                </a:solidFill>
              </a:rPr>
              <a:t>线透视效果好</a:t>
            </a:r>
            <a:endParaRPr lang="zh-CN" altLang="en-US" sz="2465">
              <a:solidFill>
                <a:srgbClr val="4D4D4D"/>
              </a:solidFill>
            </a:endParaRPr>
          </a:p>
        </p:txBody>
      </p:sp>
      <p:sp>
        <p:nvSpPr>
          <p:cNvPr id="2065" name="Rectangle 4"/>
          <p:cNvSpPr/>
          <p:nvPr>
            <p:ph type="body" sz="half" idx="4294967295"/>
          </p:nvPr>
        </p:nvSpPr>
        <p:spPr>
          <a:xfrm>
            <a:off x="4726420" y="1878178"/>
            <a:ext cx="3881893" cy="375635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76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465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54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84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849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/>
              <a:t>      </a:t>
            </a:r>
            <a:r>
              <a:rPr lang="zh-CN" altLang="en-US" sz="3597" b="1">
                <a:solidFill>
                  <a:srgbClr val="FF66CC"/>
                </a:solidFill>
              </a:rPr>
              <a:t>普通的石膏绷带</a:t>
            </a:r>
            <a:endParaRPr lang="zh-CN" altLang="en-US" sz="3697" b="1">
              <a:solidFill>
                <a:srgbClr val="FF66CC"/>
              </a:solidFill>
            </a:endParaRPr>
          </a:p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Char char="•"/>
            </a:pPr>
            <a:r>
              <a:rPr lang="zh-CN" altLang="en-US">
                <a:solidFill>
                  <a:srgbClr val="4D4D4D"/>
                </a:solidFill>
              </a:rPr>
              <a:t>不透气</a:t>
            </a:r>
          </a:p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Char char="•"/>
            </a:pPr>
            <a:r>
              <a:rPr lang="zh-CN" altLang="en-US">
                <a:solidFill>
                  <a:srgbClr val="4D4D4D"/>
                </a:solidFill>
              </a:rPr>
              <a:t>不透</a:t>
            </a:r>
            <a:r>
              <a:rPr lang="en-US" altLang="zh-CN">
                <a:solidFill>
                  <a:srgbClr val="4D4D4D"/>
                </a:solidFill>
              </a:rPr>
              <a:t>x</a:t>
            </a:r>
            <a:r>
              <a:rPr lang="zh-CN" altLang="en-US">
                <a:solidFill>
                  <a:srgbClr val="4D4D4D"/>
                </a:solidFill>
              </a:rPr>
              <a:t>线</a:t>
            </a:r>
          </a:p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Char char="•"/>
            </a:pPr>
            <a:r>
              <a:rPr lang="zh-CN" altLang="en-US">
                <a:solidFill>
                  <a:srgbClr val="4D4D4D"/>
                </a:solidFill>
              </a:rPr>
              <a:t>怕水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8" name="Picture 13"/>
          <p:cNvPicPr/>
          <p:nvPr/>
        </p:nvPicPr>
        <p:blipFill>
          <a:blip r:embed="rId2"/>
          <a:stretch>
            <a:fillRect/>
          </a:stretch>
        </p:blipFill>
        <p:spPr>
          <a:xfrm>
            <a:off x="6417106" y="1330376"/>
            <a:ext cx="2694990" cy="375635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grpSp>
        <p:nvGrpSpPr>
          <p:cNvPr id="2069" name=""/>
          <p:cNvGrpSpPr/>
          <p:nvPr/>
        </p:nvGrpSpPr>
        <p:grpSpPr>
          <a:xfrm>
            <a:off x="-2815636" y="469545"/>
            <a:ext cx="12206522" cy="6573621"/>
            <a:chOff x="-33" y="5"/>
            <a:chExt cx="5521" cy="2908"/>
          </a:xfrm>
        </p:grpSpPr>
        <p:sp>
          <p:nvSpPr>
            <p:cNvPr id="2070" name="AutoShape 3"/>
            <p:cNvSpPr/>
            <p:nvPr/>
          </p:nvSpPr>
          <p:spPr>
            <a:xfrm>
              <a:off x="-33" y="5"/>
              <a:ext cx="5521" cy="2908"/>
            </a:xfr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49"/>
            </a:p>
          </p:txBody>
        </p:sp>
        <p:cxnSp>
          <p:nvCxnSpPr>
            <p:cNvPr id="2071" name="_s1028"/>
            <p:cNvCxnSpPr/>
            <p:nvPr/>
          </p:nvCxnSpPr>
          <p:spPr>
            <a:xfrm flipH="1">
              <a:off x="2036" y="1460"/>
              <a:ext cx="346" cy="0"/>
            </a:xfrm>
            <a:prstGeom prst="line">
              <a:avLst/>
            </a:prstGeom>
            <a:noFill/>
            <a:ln w="28575" cap="flat">
              <a:solidFill>
                <a:srgbClr val="FFFFFF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  <p:sp>
          <p:nvSpPr>
            <p:cNvPr id="2072" name="_s1029"/>
            <p:cNvSpPr/>
            <p:nvPr/>
          </p:nvSpPr>
          <p:spPr>
            <a:xfrm>
              <a:off x="1346" y="1115"/>
              <a:ext cx="690" cy="690"/>
            </a:xfrm>
            <a:prstGeom prst="ellipse">
              <a:avLst/>
            </a:prstGeom>
            <a:solidFill>
              <a:srgbClr val="879CC8">
                <a:alpha val="50195"/>
              </a:srgbClr>
            </a:solidFill>
            <a:ln w="57150" cap="flat">
              <a:solidFill>
                <a:srgbClr val="879CC8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buFont typeface="Arial" pitchFamily="34" charset="0"/>
              </a:pPr>
              <a:r>
                <a:rPr sz="1849" b="1">
                  <a:solidFill>
                    <a:srgbClr val="FF9999"/>
                  </a:solidFill>
                </a:rPr>
                <a:t>2、宽度</a:t>
              </a:r>
              <a:r>
                <a:rPr sz="1849"/>
                <a:t> </a:t>
              </a:r>
            </a:p>
          </p:txBody>
        </p:sp>
        <p:cxnSp>
          <p:nvCxnSpPr>
            <p:cNvPr id="2073" name="_s1030"/>
            <p:cNvCxnSpPr/>
            <p:nvPr/>
          </p:nvCxnSpPr>
          <p:spPr>
            <a:xfrm flipH="1">
              <a:off x="2727" y="1805"/>
              <a:ext cx="0" cy="346"/>
            </a:xfrm>
            <a:prstGeom prst="line">
              <a:avLst/>
            </a:prstGeom>
            <a:noFill/>
            <a:ln w="28575" cap="flat">
              <a:solidFill>
                <a:srgbClr val="FFFFFF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  <p:sp>
          <p:nvSpPr>
            <p:cNvPr id="2074" name="_s1031"/>
            <p:cNvSpPr/>
            <p:nvPr/>
          </p:nvSpPr>
          <p:spPr>
            <a:xfrm>
              <a:off x="2382" y="2151"/>
              <a:ext cx="690" cy="690"/>
            </a:xfrm>
            <a:prstGeom prst="ellipse">
              <a:avLst/>
            </a:prstGeom>
            <a:solidFill>
              <a:srgbClr val="C0C0C0">
                <a:alpha val="50195"/>
              </a:srgbClr>
            </a:solidFill>
            <a:ln w="57150" cap="flat">
              <a:solidFill>
                <a:srgbClr val="C0C0C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buFont typeface="Arial" pitchFamily="34" charset="0"/>
              </a:pPr>
              <a:r>
                <a:rPr sz="1849" b="1">
                  <a:solidFill>
                    <a:srgbClr val="FF9999"/>
                  </a:solidFill>
                </a:rPr>
                <a:t>1、厚度</a:t>
              </a:r>
              <a:r>
                <a:rPr sz="1643"/>
                <a:t> </a:t>
              </a:r>
            </a:p>
          </p:txBody>
        </p:sp>
        <p:cxnSp>
          <p:nvCxnSpPr>
            <p:cNvPr id="2075" name="_s1032"/>
            <p:cNvCxnSpPr/>
            <p:nvPr/>
          </p:nvCxnSpPr>
          <p:spPr>
            <a:xfrm>
              <a:off x="3072" y="1460"/>
              <a:ext cx="346" cy="0"/>
            </a:xfrm>
            <a:prstGeom prst="line">
              <a:avLst/>
            </a:prstGeom>
            <a:noFill/>
            <a:ln w="28575" cap="flat">
              <a:solidFill>
                <a:srgbClr val="FFFFFF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  <p:sp>
          <p:nvSpPr>
            <p:cNvPr id="2076" name="_s1033"/>
            <p:cNvSpPr/>
            <p:nvPr/>
          </p:nvSpPr>
          <p:spPr>
            <a:xfrm>
              <a:off x="3418" y="1115"/>
              <a:ext cx="690" cy="690"/>
            </a:xfrm>
            <a:prstGeom prst="ellipse">
              <a:avLst/>
            </a:prstGeom>
            <a:solidFill>
              <a:srgbClr val="DDDDDD">
                <a:alpha val="50195"/>
              </a:srgbClr>
            </a:solidFill>
            <a:ln w="57150" cap="flat">
              <a:solidFill>
                <a:srgbClr val="DDDDDD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buFont typeface="Arial" pitchFamily="34" charset="0"/>
              </a:pPr>
              <a:r>
                <a:rPr sz="1849" b="1">
                  <a:solidFill>
                    <a:srgbClr val="FF9999"/>
                  </a:solidFill>
                </a:rPr>
                <a:t>4、石膏</a:t>
              </a:r>
              <a:r>
                <a:rPr sz="1643"/>
                <a:t> </a:t>
              </a:r>
            </a:p>
          </p:txBody>
        </p:sp>
        <p:cxnSp>
          <p:nvCxnSpPr>
            <p:cNvPr id="2077" name="_s1034"/>
            <p:cNvCxnSpPr/>
            <p:nvPr/>
          </p:nvCxnSpPr>
          <p:spPr>
            <a:xfrm flipH="1" flipV="1">
              <a:off x="2727" y="769"/>
              <a:ext cx="0" cy="346"/>
            </a:xfrm>
            <a:prstGeom prst="line">
              <a:avLst/>
            </a:prstGeom>
            <a:noFill/>
            <a:ln w="28575" cap="flat">
              <a:solidFill>
                <a:srgbClr val="FFFFFF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  <p:sp>
          <p:nvSpPr>
            <p:cNvPr id="2078" name="_s1035"/>
            <p:cNvSpPr/>
            <p:nvPr/>
          </p:nvSpPr>
          <p:spPr>
            <a:xfrm>
              <a:off x="2382" y="78"/>
              <a:ext cx="690" cy="690"/>
            </a:xfrm>
            <a:prstGeom prst="ellipse">
              <a:avLst/>
            </a:prstGeom>
            <a:solidFill>
              <a:srgbClr val="66FFFF">
                <a:alpha val="50195"/>
              </a:srgbClr>
            </a:solidFill>
            <a:ln w="57150" cap="flat">
              <a:solidFill>
                <a:srgbClr val="66FFFF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buFont typeface="Arial" pitchFamily="34" charset="0"/>
              </a:pPr>
              <a:r>
                <a:rPr sz="1849" b="1">
                  <a:solidFill>
                    <a:srgbClr val="FF9999"/>
                  </a:solidFill>
                </a:rPr>
                <a:t>3、衬垫、</a:t>
              </a:r>
              <a:endParaRPr b="1">
                <a:solidFill>
                  <a:srgbClr val="FF9999"/>
                </a:solidFill>
              </a:endParaRPr>
            </a:p>
            <a:p>
              <a:pPr lvl="0" algn="ctr" eaLnBrk="1" hangingPunct="1">
                <a:buFont typeface="Arial" pitchFamily="34" charset="0"/>
              </a:pPr>
              <a:r>
                <a:rPr sz="1849" b="1">
                  <a:solidFill>
                    <a:srgbClr val="FF9999"/>
                  </a:solidFill>
                </a:rPr>
                <a:t>绷带</a:t>
              </a:r>
              <a:r>
                <a:rPr sz="1643" b="1">
                  <a:solidFill>
                    <a:srgbClr val="FF9999"/>
                  </a:solidFill>
                </a:rPr>
                <a:t> </a:t>
              </a:r>
            </a:p>
          </p:txBody>
        </p:sp>
        <p:sp>
          <p:nvSpPr>
            <p:cNvPr id="2079" name="_s1036"/>
            <p:cNvSpPr/>
            <p:nvPr/>
          </p:nvSpPr>
          <p:spPr>
            <a:xfrm>
              <a:off x="2382" y="1115"/>
              <a:ext cx="690" cy="690"/>
            </a:xfrm>
            <a:prstGeom prst="ellipse">
              <a:avLst/>
            </a:prstGeom>
            <a:solidFill>
              <a:srgbClr val="3366CC">
                <a:alpha val="50195"/>
              </a:srgbClr>
            </a:solidFill>
            <a:ln w="57150" cap="flat">
              <a:solidFill>
                <a:srgbClr val="FFFFFF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69544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39089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08633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78178" indent="0" algn="l" defTabSz="939089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49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1" hangingPunct="1">
                <a:buFont typeface="Arial" pitchFamily="34" charset="0"/>
              </a:pPr>
              <a:r>
                <a:rPr sz="2054" b="1">
                  <a:solidFill>
                    <a:srgbClr val="FFFF66"/>
                  </a:solidFill>
                </a:rPr>
                <a:t> 需准备的</a:t>
              </a:r>
            </a:p>
            <a:p>
              <a:pPr lvl="0" algn="ctr" eaLnBrk="1" hangingPunct="1">
                <a:buFont typeface="Arial" pitchFamily="34" charset="0"/>
              </a:pPr>
              <a:r>
                <a:rPr sz="2054" b="1">
                  <a:solidFill>
                    <a:srgbClr val="FFFF66"/>
                  </a:solidFill>
                </a:rPr>
                <a:t>材料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2" name="Rectangle 2"/>
          <p:cNvSpPr/>
          <p:nvPr>
            <p:ph type="title" idx="4294967295"/>
          </p:nvPr>
        </p:nvSpPr>
        <p:spPr>
          <a:xfrm>
            <a:off x="391287" y="313030"/>
            <a:ext cx="8771350" cy="117386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5pPr>
          </a:lstStyle>
          <a:p>
            <a:pPr marL="0" lvl="0" indent="0" eaLnBrk="0" hangingPunct="0"/>
            <a:r>
              <a:rPr lang="zh-CN" altLang="en-US">
                <a:solidFill>
                  <a:srgbClr val="FFCC00"/>
                </a:solidFill>
              </a:rPr>
              <a:t>高分子夹板介绍</a:t>
            </a:r>
          </a:p>
        </p:txBody>
      </p:sp>
      <p:sp>
        <p:nvSpPr>
          <p:cNvPr id="2083" name="Rectangle 3"/>
          <p:cNvSpPr/>
          <p:nvPr>
            <p:ph type="body" idx="4294967295"/>
          </p:nvPr>
        </p:nvSpPr>
        <p:spPr>
          <a:xfrm>
            <a:off x="469544" y="2034693"/>
            <a:ext cx="8451799" cy="422589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kumimoji="0" lang="zh-CN" altLang="en-US" sz="32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kumimoji="0" lang="zh-CN" altLang="en-US" sz="287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kumimoji="0" lang="zh-CN" altLang="en-US" sz="2465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5pPr>
          </a:lstStyle>
          <a:p>
            <a:pPr marL="352158" lvl="0" indent="-352158" eaLnBrk="0" hangingPunct="0"/>
            <a:r>
              <a:rPr lang="zh-CN" altLang="en-US">
                <a:solidFill>
                  <a:srgbClr val="660033"/>
                </a:solidFill>
              </a:rPr>
              <a:t>高分子夹板是由多层高分子绷带层叠覆以特殊的非织造布构成。具有固化速度快，固化后强度硬且质量轻等优点。</a:t>
            </a:r>
          </a:p>
          <a:p>
            <a:pPr marL="352158" lvl="0" indent="-352158" eaLnBrk="0" hangingPunct="0"/>
            <a:endParaRPr lang="zh-CN" altLang="en-US">
              <a:solidFill>
                <a:srgbClr val="660033"/>
              </a:solidFill>
            </a:endParaRPr>
          </a:p>
          <a:p>
            <a:pPr marL="352158" lvl="0" indent="-352158" eaLnBrk="0" hangingPunct="0"/>
            <a:r>
              <a:rPr lang="zh-CN" altLang="en-US">
                <a:solidFill>
                  <a:srgbClr val="660033"/>
                </a:solidFill>
              </a:rPr>
              <a:t>聚氨酯在医学领域上应用是因为他具有较好的生物相容性，动物实验和急慢性毒性实验证实，医用聚氨酯无毒、无致畸变作用，对局部无刺激性反映和过敏反应。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6" name="Rectangle 2"/>
          <p:cNvSpPr/>
          <p:nvPr>
            <p:ph type="title" idx="4294967295"/>
          </p:nvPr>
        </p:nvSpPr>
        <p:spPr>
          <a:xfrm>
            <a:off x="469544" y="234773"/>
            <a:ext cx="8451799" cy="117386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marL="0" lvl="0" indent="0" eaLnBrk="0" hangingPunct="0"/>
            <a:r>
              <a:rPr lang="zh-CN" altLang="en-US" sz="2986" b="1">
                <a:solidFill>
                  <a:srgbClr val="FF0000"/>
                </a:solidFill>
              </a:rPr>
              <a:t>医用高分子绷带与石膏绷带相比有哪些优点？</a:t>
            </a:r>
            <a:r>
              <a:rPr lang="zh-CN" altLang="en-US" sz="4008"/>
              <a:t> </a:t>
            </a:r>
            <a:endParaRPr lang="zh-CN" altLang="en-US" sz="4108"/>
          </a:p>
        </p:txBody>
      </p:sp>
      <p:sp>
        <p:nvSpPr>
          <p:cNvPr id="2087" name="Rectangle 3"/>
          <p:cNvSpPr/>
          <p:nvPr>
            <p:ph type="body" orient="vert" idx="4294967295"/>
          </p:nvPr>
        </p:nvSpPr>
        <p:spPr>
          <a:xfrm>
            <a:off x="469544" y="1643406"/>
            <a:ext cx="8451799" cy="46171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eaVert" wrap="square" lIns="91440" tIns="45720" rIns="91440" bIns="45720" anchor="t" anchorCtr="0"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8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246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b="1">
                <a:solidFill>
                  <a:srgbClr val="FF99FF"/>
                </a:solidFill>
              </a:rPr>
              <a:t>一：舒适安全性</a:t>
            </a:r>
          </a:p>
          <a:p>
            <a:pPr lvl="0" eaLnBrk="1" hangingPunct="1">
              <a:lnSpc>
                <a:spcPct val="90000"/>
              </a:lnSpc>
            </a:pPr>
            <a:endParaRPr lang="zh-CN" altLang="en-US" b="1">
              <a:solidFill>
                <a:srgbClr val="FF99FF"/>
              </a:solidFill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b="1">
                <a:solidFill>
                  <a:srgbClr val="FF99FF"/>
                </a:solidFill>
              </a:rPr>
              <a:t>二、良好的透气性</a:t>
            </a:r>
          </a:p>
          <a:p>
            <a:pPr lvl="0" eaLnBrk="1" hangingPunct="1">
              <a:lnSpc>
                <a:spcPct val="90000"/>
              </a:lnSpc>
            </a:pPr>
            <a:endParaRPr lang="zh-CN" altLang="en-US" b="1">
              <a:solidFill>
                <a:srgbClr val="FF99FF"/>
              </a:solidFill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b="1">
                <a:solidFill>
                  <a:srgbClr val="FF99FF"/>
                </a:solidFill>
              </a:rPr>
              <a:t>三、硬化速度快</a:t>
            </a:r>
          </a:p>
          <a:p>
            <a:pPr lvl="0" eaLnBrk="1" hangingPunct="1">
              <a:lnSpc>
                <a:spcPct val="90000"/>
              </a:lnSpc>
            </a:pPr>
            <a:endParaRPr lang="zh-CN" altLang="en-US" b="1">
              <a:solidFill>
                <a:srgbClr val="FF99FF"/>
              </a:solidFill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b="1">
                <a:solidFill>
                  <a:srgbClr val="FF99FF"/>
                </a:solidFill>
              </a:rPr>
              <a:t>四、硬度高、重量轻</a:t>
            </a:r>
          </a:p>
          <a:p>
            <a:pPr lvl="1" eaLnBrk="1" hangingPunct="1">
              <a:lnSpc>
                <a:spcPct val="90000"/>
              </a:lnSpc>
            </a:pPr>
            <a:endParaRPr lang="zh-CN" altLang="en-US" b="1">
              <a:solidFill>
                <a:srgbClr val="FF99FF"/>
              </a:solidFill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b="1">
                <a:solidFill>
                  <a:srgbClr val="FF99FF"/>
                </a:solidFill>
              </a:rPr>
              <a:t>五、极好的</a:t>
            </a:r>
            <a:r>
              <a:rPr lang="en-US" altLang="zh-CN" b="1">
                <a:solidFill>
                  <a:srgbClr val="FF99FF"/>
                </a:solidFill>
              </a:rPr>
              <a:t>X</a:t>
            </a:r>
            <a:r>
              <a:rPr lang="zh-CN" altLang="en-US" b="1">
                <a:solidFill>
                  <a:srgbClr val="FF99FF"/>
                </a:solidFill>
              </a:rPr>
              <a:t>线透射性</a:t>
            </a:r>
          </a:p>
          <a:p>
            <a:pPr lvl="0" eaLnBrk="1" hangingPunct="1">
              <a:lnSpc>
                <a:spcPct val="90000"/>
              </a:lnSpc>
            </a:pPr>
            <a:endParaRPr lang="zh-CN" altLang="en-US" b="1">
              <a:solidFill>
                <a:srgbClr val="FF99FF"/>
              </a:solidFill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b="1">
                <a:solidFill>
                  <a:srgbClr val="FF99FF"/>
                </a:solidFill>
              </a:rPr>
              <a:t>六、良好的防水性</a:t>
            </a:r>
          </a:p>
          <a:p>
            <a:pPr lvl="0" eaLnBrk="1" hangingPunct="1">
              <a:lnSpc>
                <a:spcPct val="90000"/>
              </a:lnSpc>
            </a:pPr>
            <a:endParaRPr lang="zh-CN" altLang="en-US" b="1">
              <a:solidFill>
                <a:srgbClr val="FF99FF"/>
              </a:solidFill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b="1">
                <a:solidFill>
                  <a:srgbClr val="FF99FF"/>
                </a:solidFill>
              </a:rPr>
              <a:t>七、操作方便、灵活，塑形性好</a:t>
            </a:r>
          </a:p>
          <a:p>
            <a:pPr lvl="0" eaLnBrk="1" hangingPunct="1">
              <a:lnSpc>
                <a:spcPct val="90000"/>
              </a:lnSpc>
            </a:pPr>
            <a:endParaRPr lang="zh-CN" altLang="en-US" b="1">
              <a:solidFill>
                <a:srgbClr val="FF99FF"/>
              </a:solidFill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b="1">
                <a:solidFill>
                  <a:srgbClr val="FF99FF"/>
                </a:solidFill>
              </a:rPr>
              <a:t>八、适用范围广</a:t>
            </a:r>
          </a:p>
          <a:p>
            <a:pPr lvl="0" eaLnBrk="1" hangingPunct="1">
              <a:lnSpc>
                <a:spcPct val="90000"/>
              </a:lnSpc>
            </a:pP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0" name="Rectangle 2"/>
          <p:cNvSpPr/>
          <p:nvPr>
            <p:ph type="title" idx="4294967295"/>
          </p:nvPr>
        </p:nvSpPr>
        <p:spPr>
          <a:xfrm>
            <a:off x="469544" y="251076"/>
            <a:ext cx="8611574" cy="147058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charset="0"/>
                <a:ea typeface="宋体" charset="-122"/>
              </a:defRPr>
            </a:lvl1pPr>
            <a:lvl2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charset="0"/>
                <a:ea typeface="宋体" charset="-122"/>
              </a:defRPr>
            </a:lvl2pPr>
            <a:lvl3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charset="0"/>
                <a:ea typeface="宋体" charset="-122"/>
              </a:defRPr>
            </a:lvl3pPr>
            <a:lvl4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charset="0"/>
                <a:ea typeface="宋体" charset="-122"/>
              </a:defRPr>
            </a:lvl4pPr>
            <a:lvl5pPr marL="0" indent="0" algn="l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charset="0"/>
                <a:ea typeface="宋体" charset="-122"/>
              </a:defRPr>
            </a:lvl5pPr>
          </a:lstStyle>
          <a:p>
            <a:pPr marL="0" lvl="0" indent="0" eaLnBrk="1" hangingPunct="1"/>
            <a:r>
              <a:rPr lang="zh-CN" altLang="en-US" b="0">
                <a:solidFill>
                  <a:schemeClr val="hlink"/>
                </a:solidFill>
              </a:rPr>
              <a:t>高分子夹板特点</a:t>
            </a:r>
          </a:p>
        </p:txBody>
      </p:sp>
      <p:sp>
        <p:nvSpPr>
          <p:cNvPr id="2091" name="Rectangle 3"/>
          <p:cNvSpPr/>
          <p:nvPr>
            <p:ph type="body" idx="4294967295"/>
          </p:nvPr>
        </p:nvSpPr>
        <p:spPr>
          <a:xfrm>
            <a:off x="860831" y="1956435"/>
            <a:ext cx="8223548" cy="430415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/>
              <a:buChar char="§"/>
              <a:defRPr kumimoji="0" lang="zh-CN" altLang="en-US" sz="32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/>
              <a:buChar char="§"/>
              <a:defRPr kumimoji="0" lang="zh-CN" altLang="en-US" sz="287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/>
              <a:buChar char="§"/>
              <a:defRPr kumimoji="0" lang="zh-CN" altLang="en-US" sz="2465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/>
              <a:buChar char="§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/>
              <a:buChar char="§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marL="352158" lvl="0" indent="-352158" eaLnBrk="1" hangingPunct="1"/>
            <a:r>
              <a:rPr lang="zh-CN" altLang="en-US" sz="2576">
                <a:solidFill>
                  <a:srgbClr val="FF9999"/>
                </a:solidFill>
              </a:rPr>
              <a:t>硬度高、重量轻 </a:t>
            </a:r>
            <a:endParaRPr lang="zh-CN" altLang="en-US" sz="2876">
              <a:solidFill>
                <a:srgbClr val="FF9999"/>
              </a:solidFill>
            </a:endParaRPr>
          </a:p>
          <a:p>
            <a:pPr marL="352158" lvl="0" indent="-352158" eaLnBrk="1" hangingPunct="1"/>
            <a:r>
              <a:rPr lang="zh-CN" altLang="en-US" sz="2476">
                <a:solidFill>
                  <a:srgbClr val="FF9999"/>
                </a:solidFill>
              </a:rPr>
              <a:t>良好的透气性 </a:t>
            </a:r>
            <a:endParaRPr lang="zh-CN" altLang="en-US" sz="2876">
              <a:solidFill>
                <a:srgbClr val="FF9999"/>
              </a:solidFill>
            </a:endParaRPr>
          </a:p>
          <a:p>
            <a:pPr marL="352158" lvl="0" indent="-352158" eaLnBrk="1" hangingPunct="1"/>
            <a:r>
              <a:rPr lang="zh-CN" altLang="en-US" sz="2476">
                <a:solidFill>
                  <a:srgbClr val="FF9999"/>
                </a:solidFill>
              </a:rPr>
              <a:t>硬化速度快 </a:t>
            </a:r>
            <a:endParaRPr lang="zh-CN" altLang="en-US" sz="2876">
              <a:solidFill>
                <a:srgbClr val="FF9999"/>
              </a:solidFill>
            </a:endParaRPr>
          </a:p>
          <a:p>
            <a:pPr marL="352158" lvl="0" indent="-352158" eaLnBrk="1" hangingPunct="1"/>
            <a:r>
              <a:rPr lang="zh-CN" altLang="en-US" sz="2476">
                <a:solidFill>
                  <a:srgbClr val="FF9999"/>
                </a:solidFill>
              </a:rPr>
              <a:t>极好的</a:t>
            </a:r>
            <a:r>
              <a:rPr lang="en-US" altLang="zh-CN" sz="2776">
                <a:solidFill>
                  <a:srgbClr val="FF9999"/>
                </a:solidFill>
              </a:rPr>
              <a:t>X</a:t>
            </a:r>
            <a:r>
              <a:rPr lang="zh-CN" altLang="en-US" sz="2576">
                <a:solidFill>
                  <a:srgbClr val="FF9999"/>
                </a:solidFill>
              </a:rPr>
              <a:t>线透射性 </a:t>
            </a:r>
            <a:endParaRPr lang="zh-CN" altLang="en-US" sz="2876">
              <a:solidFill>
                <a:srgbClr val="FF9999"/>
              </a:solidFill>
            </a:endParaRPr>
          </a:p>
          <a:p>
            <a:pPr marL="352158" lvl="0" indent="-352158" eaLnBrk="1" hangingPunct="1"/>
            <a:r>
              <a:rPr lang="zh-CN" altLang="en-US" sz="2576">
                <a:solidFill>
                  <a:srgbClr val="FF9999"/>
                </a:solidFill>
              </a:rPr>
              <a:t>操作方便、灵活、可塑性好</a:t>
            </a:r>
            <a:endParaRPr lang="zh-CN" altLang="en-US" sz="2876">
              <a:solidFill>
                <a:srgbClr val="FF9999"/>
              </a:solidFill>
            </a:endParaRPr>
          </a:p>
          <a:p>
            <a:pPr marL="352158" lvl="0" indent="-352158" eaLnBrk="1" hangingPunct="1"/>
            <a:r>
              <a:rPr lang="zh-CN" altLang="en-US" sz="2576">
                <a:solidFill>
                  <a:srgbClr val="FF9999"/>
                </a:solidFill>
              </a:rPr>
              <a:t>舒适安全性：夹板轻便舒适 </a:t>
            </a:r>
            <a:endParaRPr lang="zh-CN" altLang="en-US" sz="2876">
              <a:solidFill>
                <a:srgbClr val="FF9999"/>
              </a:solidFill>
            </a:endParaRPr>
          </a:p>
          <a:p>
            <a:pPr marL="352158" lvl="0" indent="-352158" eaLnBrk="1" hangingPunct="1"/>
            <a:r>
              <a:rPr lang="zh-CN" altLang="en-US" sz="2476">
                <a:solidFill>
                  <a:srgbClr val="FF9999"/>
                </a:solidFill>
              </a:rPr>
              <a:t>适用范围广 </a:t>
            </a:r>
            <a:endParaRPr lang="zh-CN" altLang="en-US" sz="2876">
              <a:solidFill>
                <a:srgbClr val="FF9999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6" name="New shape"/>
          <p:cNvSpPr/>
          <p:nvPr/>
        </p:nvSpPr>
        <p:spPr>
          <a:xfrm>
            <a:off x="0" y="0"/>
            <a:ext cx="9390888" cy="7043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应定时翻身，取側卧或俯卧位，检查尾骶部有无红肿、水泡。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 、 了解病人思想情况，做好心理护理，说明石膏固定的理由，以取得病人及家属的配合。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6 、 被石膏压迫的隆突部位或肢体的支重部位，应用软枕妥善垫好，保持功能位，防止关节部位的石膏折断。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4 、 做髋部人字形石膏者，术前一般服轻泻剂或灌肠一次。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③上肢外展架 适用于肩关节伤、病或其手术后，肩胛骨和肱骨的伤、病等。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5．根据需要进行塑形。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11 、 躯干部上石膏，应注意病人有无呼吸受阻，腹部胀气、恶心呕吐等情况。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4．把夹板覆盖在需要固定的部位，用绷带缠绕即可。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 、 了解病人思想情况，做好心理护理，说明石膏固定的理由，以取得病人及家属的配合。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⑧、头胸石膏和石膏领适用于颈椎的骨折、脱位和颈椎疾患等。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上腹部开窗（以剑突到脐为直径，画圆开窗），以利呼吸。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禁用锐器伸入石膏内搔痒。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七、操作方便、灵活，塑形性好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(3)积极与医生配合，保证包扎效果：石膏硬化一般须4一8小时，硬化快慢主要与环境温度有关，在石膏未能固前，患肢要尽量少活动，因为这时石膏尚未完全硬化，很容易被折断、变形，失去固定作用。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固定范围从乳头平面以下（包括躯干和患侧髋关节）到趾端。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(3)积极与医生配合，保证包扎效果：石膏硬化一般须4一8小时，硬化快慢主要与环境温度有关，在石膏未能固前，患肢要尽量少活动，因为这时石膏尚未完全硬化，很容易被折断、变形，失去固定作用。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1．根据不同部位，选用相应的规格。</a:t>
            </a:r>
          </a:p>
        </p:txBody>
      </p:sp>
      <p:pic>
        <p:nvPicPr>
          <p:cNvPr id="2097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390888" cy="7043166"/>
          </a:xfrm>
          <a:prstGeom prst="rect">
            <a:avLst/>
          </a:prstGeom>
        </p:spPr>
      </p:pic>
      <p:sp>
        <p:nvSpPr>
          <p:cNvPr id="2094" name="Rectangle 2"/>
          <p:cNvSpPr/>
          <p:nvPr>
            <p:ph type="title" idx="4294967295"/>
          </p:nvPr>
        </p:nvSpPr>
        <p:spPr>
          <a:xfrm>
            <a:off x="309769" y="704317"/>
            <a:ext cx="8771350" cy="117386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/>
              <a:t>临床特点对比表</a:t>
            </a:r>
            <a:r>
              <a:rPr lang="zh-CN" altLang="en-US"/>
              <a:t> </a:t>
            </a:r>
          </a:p>
        </p:txBody>
      </p:sp>
      <p:graphicFrame>
        <p:nvGraphicFramePr>
          <p:cNvPr id="2095" name="Group 3"/>
          <p:cNvGraphicFramePr>
            <a:graphicFrameLocks noGrp="1"/>
          </p:cNvGraphicFramePr>
          <p:nvPr/>
        </p:nvGraphicFramePr>
        <p:xfrm>
          <a:off x="309769" y="1643406"/>
          <a:ext cx="8771350" cy="4823954"/>
        </p:xfrm>
        <a:graphic>
          <a:graphicData uri="http://schemas.openxmlformats.org/drawingml/2006/table">
            <a:tbl>
              <a:tblPr/>
              <a:tblGrid>
                <a:gridCol w="3290071"/>
                <a:gridCol w="2895524"/>
                <a:gridCol w="2585755"/>
              </a:tblGrid>
              <a:tr h="1095604"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latin typeface="Times New Roman" charset="0"/>
                        </a:rPr>
                        <a:t>  </a:t>
                      </a:r>
                      <a:r>
                        <a:rPr lang="zh-CN" altLang="zh-CN" sz="3286" b="1">
                          <a:solidFill>
                            <a:srgbClr val="FF66CC"/>
                          </a:solidFill>
                          <a:latin typeface="Times New Roman" charset="0"/>
                        </a:rPr>
                        <a:t>对患者的好处</a:t>
                      </a:r>
                      <a:endParaRPr lang="zh-CN" altLang="zh-CN" sz="3200" b="1">
                        <a:solidFill>
                          <a:srgbClr val="FF66CC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3286" b="1">
                          <a:solidFill>
                            <a:srgbClr val="FF66CC"/>
                          </a:solidFill>
                          <a:latin typeface="Times New Roman" charset="0"/>
                        </a:rPr>
                        <a:t>对医疗人员的好处</a:t>
                      </a:r>
                      <a:endParaRPr lang="zh-CN" altLang="zh-CN" sz="3200" b="1">
                        <a:solidFill>
                          <a:srgbClr val="FF66CC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3286" b="1">
                          <a:solidFill>
                            <a:srgbClr val="FF66CC"/>
                          </a:solidFill>
                          <a:latin typeface="Times New Roman" charset="0"/>
                        </a:rPr>
                        <a:t>其他</a:t>
                      </a:r>
                      <a:endParaRPr lang="zh-CN" altLang="zh-CN" sz="3200" b="1">
                        <a:solidFill>
                          <a:srgbClr val="FF66CC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16812"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可洗澡和接受药浴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操作方便、卫生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完全透X线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70065"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轻盈、舒适、美观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容易塑性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常温水即可激活硬化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70065"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安全、透气、清凉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容易去出卫生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20分钟内承受重量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70065"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没有过敏反应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伤口容易留孔处理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3909" tIns="46954" rIns="93909" bIns="46954"/>
                    <a:lstStyle>
                      <a:defPPr>
                        <a:defRPr lang="zh-CN"/>
                      </a:defPPr>
                      <a:lvl1pPr marL="0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69544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39089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08633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878178" indent="0" algn="l" defTabSz="939089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49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r>
                        <a:rPr lang="zh-CN" altLang="zh-CN" sz="2876" b="1">
                          <a:solidFill>
                            <a:srgbClr val="CC9900"/>
                          </a:solidFill>
                          <a:latin typeface="Times New Roman" charset="0"/>
                        </a:rPr>
                        <a:t>无毒无化学反应</a:t>
                      </a:r>
                      <a:endParaRPr lang="zh-CN" altLang="zh-CN" sz="2800" b="1">
                        <a:solidFill>
                          <a:srgbClr val="CC9900"/>
                        </a:solidFill>
                        <a:latin typeface="Times New Roman" charset="0"/>
                      </a:endParaRPr>
                    </a:p>
                  </a:txBody>
                  <a:tcPr marL="93909" marR="93909" marT="46954" marB="46954">
                    <a:lnL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3" name="Rectangle 2"/>
          <p:cNvSpPr/>
          <p:nvPr>
            <p:ph type="title" idx="4294967295"/>
          </p:nvPr>
        </p:nvSpPr>
        <p:spPr>
          <a:xfrm>
            <a:off x="469544" y="285314"/>
            <a:ext cx="8451799" cy="117386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marL="0" lvl="0" indent="0" eaLnBrk="0" hangingPunct="0"/>
            <a:r>
              <a:rPr lang="zh-CN" altLang="en-US" b="1"/>
              <a:t>使用方法</a:t>
            </a:r>
          </a:p>
        </p:txBody>
      </p:sp>
      <p:sp>
        <p:nvSpPr>
          <p:cNvPr id="2124" name="Rectangle 3"/>
          <p:cNvSpPr/>
          <p:nvPr>
            <p:ph type="body" idx="4294967295"/>
          </p:nvPr>
        </p:nvSpPr>
        <p:spPr>
          <a:xfrm>
            <a:off x="313030" y="1330376"/>
            <a:ext cx="8771350" cy="462044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kumimoji="0" lang="zh-CN" altLang="en-US" sz="32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/>
              <a:buChar char="n"/>
              <a:defRPr kumimoji="0" lang="zh-CN" altLang="en-US" sz="287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5000"/>
              <a:buFont typeface="Wingdings"/>
              <a:buChar char="n"/>
              <a:defRPr kumimoji="0" lang="zh-CN" altLang="en-US" sz="2465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/>
              <a:buChar char="n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kumimoji="0" lang="zh-CN" altLang="en-US" sz="2054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ea typeface="宋体" charset="-122"/>
              </a:defRPr>
            </a:lvl5pPr>
          </a:lstStyle>
          <a:p>
            <a:pPr marL="352158" lvl="0" indent="-352158" eaLnBrk="0" hangingPunct="0">
              <a:buNone/>
            </a:pPr>
            <a:endParaRPr lang="zh-CN" altLang="en-US"/>
          </a:p>
          <a:p>
            <a:pPr marL="352158" lvl="0" indent="-352158" eaLnBrk="0" hangingPunct="0"/>
            <a:r>
              <a:rPr lang="en-US" altLang="zh-CN"/>
              <a:t>1</a:t>
            </a:r>
            <a:r>
              <a:rPr lang="zh-CN" altLang="en-US"/>
              <a:t>．根据不同部位，选用相应的规格。</a:t>
            </a:r>
          </a:p>
          <a:p>
            <a:pPr marL="352158" lvl="0" indent="-352158" eaLnBrk="0" hangingPunct="0"/>
            <a:r>
              <a:rPr lang="en-US" altLang="zh-CN"/>
              <a:t>2</a:t>
            </a:r>
            <a:r>
              <a:rPr lang="zh-CN" altLang="en-US"/>
              <a:t>．打开包装，取出夹板，在常温水中浸泡</a:t>
            </a:r>
            <a:r>
              <a:rPr lang="en-US" altLang="zh-CN"/>
              <a:t>5</a:t>
            </a:r>
            <a:r>
              <a:rPr lang="zh-CN" altLang="en-US"/>
              <a:t>－</a:t>
            </a:r>
            <a:r>
              <a:rPr lang="en-US" altLang="zh-CN"/>
              <a:t>6</a:t>
            </a:r>
            <a:r>
              <a:rPr lang="zh-CN" altLang="en-US"/>
              <a:t>秒并挤压</a:t>
            </a:r>
            <a:r>
              <a:rPr lang="en-US" altLang="zh-CN"/>
              <a:t>2</a:t>
            </a:r>
            <a:r>
              <a:rPr lang="zh-CN" altLang="en-US"/>
              <a:t>－</a:t>
            </a:r>
            <a:r>
              <a:rPr lang="en-US" altLang="zh-CN"/>
              <a:t>3</a:t>
            </a:r>
            <a:r>
              <a:rPr lang="zh-CN" altLang="en-US"/>
              <a:t>次。</a:t>
            </a:r>
          </a:p>
          <a:p>
            <a:pPr marL="352158" lvl="0" indent="-352158" eaLnBrk="0" hangingPunct="0"/>
            <a:r>
              <a:rPr lang="en-US" altLang="zh-CN"/>
              <a:t>3</a:t>
            </a:r>
            <a:r>
              <a:rPr lang="zh-CN" altLang="en-US"/>
              <a:t>．取出后挤去或用干毛巾除去多余水分。</a:t>
            </a:r>
          </a:p>
          <a:p>
            <a:pPr marL="352158" lvl="0" indent="-352158" eaLnBrk="0" hangingPunct="0"/>
            <a:r>
              <a:rPr lang="en-US" altLang="zh-CN"/>
              <a:t>4</a:t>
            </a:r>
            <a:r>
              <a:rPr lang="zh-CN" altLang="en-US"/>
              <a:t>．把夹板覆盖在需要固定的部位，用绷带缠绕即可。</a:t>
            </a:r>
          </a:p>
          <a:p>
            <a:pPr marL="352158" lvl="0" indent="-352158" eaLnBrk="0" hangingPunct="0"/>
            <a:r>
              <a:rPr lang="en-US" altLang="zh-CN"/>
              <a:t>5</a:t>
            </a:r>
            <a:r>
              <a:rPr lang="zh-CN" altLang="en-US"/>
              <a:t>．根据需要进行塑形。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7" name="Rectangle 2"/>
          <p:cNvSpPr/>
          <p:nvPr>
            <p:ph type="title" idx="4294967295"/>
          </p:nvPr>
        </p:nvSpPr>
        <p:spPr>
          <a:xfrm>
            <a:off x="309769" y="234773"/>
            <a:ext cx="8771350" cy="117386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/>
              <a:t>石膏固定护理常规</a:t>
            </a:r>
            <a:r>
              <a:rPr lang="zh-CN" altLang="en-US"/>
              <a:t> </a:t>
            </a:r>
          </a:p>
        </p:txBody>
      </p:sp>
      <p:sp>
        <p:nvSpPr>
          <p:cNvPr id="2128" name="Rectangle 3"/>
          <p:cNvSpPr/>
          <p:nvPr>
            <p:ph type="body" sz="half" idx="4294967295"/>
          </p:nvPr>
        </p:nvSpPr>
        <p:spPr>
          <a:xfrm>
            <a:off x="309769" y="1643406"/>
            <a:ext cx="4307418" cy="462044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charset="2"/>
              <a:buChar char="¡"/>
              <a:defRPr kumimoji="0" lang="zh-CN" altLang="en-US" sz="28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charset="2"/>
              <a:buChar char=""/>
              <a:defRPr kumimoji="0" lang="zh-CN" altLang="en-US" sz="246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charset="2"/>
              <a:buChar char="¡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charset="2"/>
              <a:buChar char=""/>
              <a:defRPr kumimoji="0" lang="zh-CN" altLang="en-US" sz="18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charset="2"/>
              <a:buChar char="¡"/>
              <a:defRPr kumimoji="0" lang="zh-CN" altLang="en-US" sz="184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52158" lvl="0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charset="2"/>
              <a:buNone/>
            </a:pPr>
            <a:r>
              <a:rPr lang="zh-CN" altLang="en-US"/>
              <a:t>   一 、 石膏固定前护理</a:t>
            </a:r>
            <a:br>
              <a:rPr lang="zh-CN" altLang="en-US"/>
            </a:br>
            <a:br>
              <a:rPr lang="zh-CN" altLang="en-US"/>
            </a:br>
            <a:r>
              <a:rPr lang="zh-CN" altLang="en-US"/>
              <a:t>二 、 石膏固定后护理</a:t>
            </a:r>
            <a:br>
              <a:rPr lang="zh-CN" altLang="en-US"/>
            </a:br>
            <a:br>
              <a:rPr lang="zh-CN" altLang="en-US"/>
            </a:br>
          </a:p>
        </p:txBody>
      </p:sp>
      <p:pic>
        <p:nvPicPr>
          <p:cNvPr id="2129" name="Picture 4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73701" y="1565148"/>
            <a:ext cx="4225899" cy="453892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2" name="Rectangle 2"/>
          <p:cNvSpPr/>
          <p:nvPr>
            <p:ph type="title" idx="4294967295"/>
          </p:nvPr>
        </p:nvSpPr>
        <p:spPr>
          <a:xfrm>
            <a:off x="0" y="547802"/>
            <a:ext cx="8764829" cy="156514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  <a:lvl2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2pPr>
            <a:lvl3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3pPr>
            <a:lvl4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4pPr>
            <a:lvl5pPr marL="0" indent="0" algn="ctr" defTabSz="939089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19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3708"/>
              <a:t>一 、 石膏固定前护理</a:t>
            </a:r>
            <a:br>
              <a:rPr lang="zh-CN" altLang="en-US" sz="3708"/>
            </a:br>
            <a:br>
              <a:rPr lang="zh-CN" altLang="en-US" sz="3708"/>
            </a:br>
            <a:endParaRPr lang="zh-CN" altLang="en-US" sz="4108"/>
          </a:p>
        </p:txBody>
      </p:sp>
      <p:sp>
        <p:nvSpPr>
          <p:cNvPr id="2133" name="Rectangle 3"/>
          <p:cNvSpPr/>
          <p:nvPr>
            <p:ph type="body" idx="4294967295"/>
          </p:nvPr>
        </p:nvSpPr>
        <p:spPr>
          <a:xfrm>
            <a:off x="313030" y="1878178"/>
            <a:ext cx="8771350" cy="462044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158" indent="-352158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charset="2"/>
              <a:buChar char="¡"/>
              <a:defRPr kumimoji="0" lang="zh-CN" altLang="en-US" sz="328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3010" indent="-293465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charset="2"/>
              <a:buChar char=""/>
              <a:defRPr kumimoji="0" lang="zh-CN" altLang="en-US" sz="287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3861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charset="2"/>
              <a:buChar char="¡"/>
              <a:defRPr kumimoji="0" lang="zh-CN" altLang="en-US" sz="2465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3405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charset="2"/>
              <a:buChar char="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2950" indent="-234772" algn="l" defTabSz="939089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charset="2"/>
              <a:buChar char="¡"/>
              <a:defRPr kumimoji="0" lang="zh-CN" altLang="en-US" sz="20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>
              <a:buNone/>
            </a:pPr>
            <a:r>
              <a:rPr lang="zh-CN" altLang="en-US">
                <a:solidFill>
                  <a:schemeClr val="tx2"/>
                </a:solidFill>
              </a:rPr>
              <a:t>          </a:t>
            </a:r>
            <a:r>
              <a:rPr lang="en-US" altLang="zh-CN">
                <a:solidFill>
                  <a:schemeClr val="tx2"/>
                </a:solidFill>
              </a:rPr>
              <a:t>1 </a:t>
            </a:r>
            <a:r>
              <a:rPr lang="zh-CN" altLang="en-US">
                <a:solidFill>
                  <a:schemeClr val="tx2"/>
                </a:solidFill>
              </a:rPr>
              <a:t>、 了解病人思想情况，做好心理护理，说明石膏固定的理由，以取得病人及家属的配合。</a:t>
            </a:r>
            <a:br>
              <a:rPr lang="zh-CN" altLang="en-US">
                <a:solidFill>
                  <a:schemeClr val="tx2"/>
                </a:solidFill>
              </a:rPr>
            </a:br>
            <a:r>
              <a:rPr lang="zh-CN" altLang="en-US">
                <a:solidFill>
                  <a:schemeClr val="tx2"/>
                </a:solidFill>
              </a:rPr>
              <a:t>　　</a:t>
            </a:r>
            <a:r>
              <a:rPr lang="en-US" altLang="zh-CN">
                <a:solidFill>
                  <a:schemeClr val="tx2"/>
                </a:solidFill>
              </a:rPr>
              <a:t>2 </a:t>
            </a:r>
            <a:r>
              <a:rPr lang="zh-CN" altLang="en-US">
                <a:solidFill>
                  <a:schemeClr val="tx2"/>
                </a:solidFill>
              </a:rPr>
              <a:t>、 清洁患肢或躯干，有伤口者先换药。</a:t>
            </a:r>
            <a:br>
              <a:rPr lang="zh-CN" altLang="en-US">
                <a:solidFill>
                  <a:schemeClr val="tx2"/>
                </a:solidFill>
              </a:rPr>
            </a:br>
            <a:r>
              <a:rPr lang="zh-CN" altLang="en-US">
                <a:solidFill>
                  <a:schemeClr val="tx2"/>
                </a:solidFill>
              </a:rPr>
              <a:t>　　</a:t>
            </a:r>
            <a:r>
              <a:rPr lang="en-US" altLang="zh-CN">
                <a:solidFill>
                  <a:schemeClr val="tx2"/>
                </a:solidFill>
              </a:rPr>
              <a:t>3 </a:t>
            </a:r>
            <a:r>
              <a:rPr lang="zh-CN" altLang="en-US">
                <a:solidFill>
                  <a:schemeClr val="tx2"/>
                </a:solidFill>
              </a:rPr>
              <a:t>、 过床或搬运病人时，先固定好肢体，搬动时动作要轻稳。</a:t>
            </a:r>
            <a:br>
              <a:rPr lang="zh-CN" altLang="en-US">
                <a:solidFill>
                  <a:schemeClr val="tx2"/>
                </a:solidFill>
              </a:rPr>
            </a:br>
            <a:r>
              <a:rPr lang="zh-CN" altLang="en-US">
                <a:solidFill>
                  <a:schemeClr val="tx2"/>
                </a:solidFill>
              </a:rPr>
              <a:t>　　</a:t>
            </a:r>
            <a:r>
              <a:rPr lang="en-US" altLang="zh-CN">
                <a:solidFill>
                  <a:schemeClr val="tx2"/>
                </a:solidFill>
              </a:rPr>
              <a:t>4 </a:t>
            </a:r>
            <a:r>
              <a:rPr lang="zh-CN" altLang="en-US">
                <a:solidFill>
                  <a:schemeClr val="tx2"/>
                </a:solidFill>
              </a:rPr>
              <a:t>、 做髋部人字形石膏者，术前一般服轻泻剂或灌肠一次。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120888" cy="5773166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https://d.book118.com/008056004066006046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B200"/>
      </a:hlink>
      <a:folHlink>
        <a:srgbClr val="703DFF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336600"/>
        </a:dk1>
        <a:lt1>
          <a:srgbClr val="FFFFFF"/>
        </a:lt1>
        <a:dk2>
          <a:srgbClr val="8080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CCFF33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5">
        <a:dk1>
          <a:srgbClr val="003366"/>
        </a:dk1>
        <a:lt1>
          <a:srgbClr val="FFFFFF"/>
        </a:lt1>
        <a:dk2>
          <a:srgbClr val="808080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00FF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000066"/>
        </a:dk1>
        <a:lt1>
          <a:srgbClr val="FFFFFF"/>
        </a:lt1>
        <a:dk2>
          <a:srgbClr val="6666FF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FF3300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800000"/>
        </a:dk1>
        <a:lt1>
          <a:srgbClr val="FFFFFF"/>
        </a:lt1>
        <a:dk2>
          <a:srgbClr val="FF33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66CC"/>
        </a:hlink>
        <a:folHlink>
          <a:srgbClr val="FFCC00"/>
        </a:folHlink>
      </a:clrScheme>
      <a:clrMap bg1="lt1" tx1="dk2" bg2="lt2" tx2="dk1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 overriden 7">
      <a:dk1>
        <a:srgbClr val="FFCC00"/>
      </a:dk1>
      <a:lt1>
        <a:srgbClr val="000000"/>
      </a:lt1>
      <a:dk2>
        <a:srgbClr val="FFFFFF"/>
      </a:dk2>
      <a:lt2>
        <a:srgbClr val="AF273E"/>
      </a:lt2>
      <a:accent1>
        <a:srgbClr val="FF8B17"/>
      </a:accent1>
      <a:accent2>
        <a:srgbClr val="FFE103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3399"/>
      </a:hlink>
      <a:folHlink>
        <a:srgbClr val="FE1F08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AF273E"/>
        </a:dk2>
        <a:lt2>
          <a:srgbClr val="FFCC00"/>
        </a:lt2>
        <a:accent1>
          <a:srgbClr val="FF8B17"/>
        </a:accent1>
        <a:accent2>
          <a:srgbClr val="FFE10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99"/>
        </a:hlink>
        <a:folHlink>
          <a:srgbClr val="FE1F0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66"/>
        </a:dk1>
        <a:lt1>
          <a:srgbClr val="CCFFFF"/>
        </a:lt1>
        <a:dk2>
          <a:srgbClr val="0000A4"/>
        </a:dk2>
        <a:lt2>
          <a:srgbClr val="00FFFF"/>
        </a:lt2>
        <a:accent1>
          <a:srgbClr val="51B2E3"/>
        </a:accent1>
        <a:accent2>
          <a:srgbClr val="04E8A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99"/>
        </a:hlink>
        <a:folHlink>
          <a:srgbClr val="8F5FD5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9F237F"/>
        </a:dk2>
        <a:lt2>
          <a:srgbClr val="FFCC00"/>
        </a:lt2>
        <a:accent1>
          <a:srgbClr val="39A6DD"/>
        </a:accent1>
        <a:accent2>
          <a:srgbClr val="FF03E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99"/>
        </a:hlink>
        <a:folHlink>
          <a:srgbClr val="753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FFFFFF"/>
        </a:lt1>
        <a:dk2>
          <a:srgbClr val="00603B"/>
        </a:dk2>
        <a:lt2>
          <a:srgbClr val="FFCC00"/>
        </a:lt2>
        <a:accent1>
          <a:srgbClr val="39A6DD"/>
        </a:accent1>
        <a:accent2>
          <a:srgbClr val="07FB1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99"/>
        </a:hlink>
        <a:folHlink>
          <a:srgbClr val="753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3366"/>
        </a:dk1>
        <a:lt1>
          <a:srgbClr val="FFFFFF"/>
        </a:lt1>
        <a:dk2>
          <a:srgbClr val="FF6600"/>
        </a:dk2>
        <a:lt2>
          <a:srgbClr val="FFFFFF"/>
        </a:lt2>
        <a:accent1>
          <a:srgbClr val="FF99FF"/>
        </a:accent1>
        <a:accent2>
          <a:srgbClr val="FFFF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99"/>
        </a:hlink>
        <a:folHlink>
          <a:srgbClr val="FF9966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0000"/>
        </a:dk1>
        <a:lt1>
          <a:srgbClr val="FFFFFF"/>
        </a:lt1>
        <a:dk2>
          <a:srgbClr val="993366"/>
        </a:dk2>
        <a:lt2>
          <a:srgbClr val="CCFFFF"/>
        </a:lt2>
        <a:accent1>
          <a:srgbClr val="CCECFF"/>
        </a:accent1>
        <a:accent2>
          <a:srgbClr val="FFFF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FF"/>
        </a:hlink>
        <a:folHlink>
          <a:srgbClr val="FFCCCC"/>
        </a:folHlink>
      </a:clrScheme>
      <a:clrMap bg1="lt2" tx1="dk2" bg2="lt1" tx2="dk1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 overriden">
  <a:themeElements>
    <a:clrScheme name=" overriden 9">
      <a:dk1>
        <a:srgbClr val="FFFFFF"/>
      </a:dk1>
      <a:lt1>
        <a:srgbClr val="3366CC"/>
      </a:lt1>
      <a:dk2>
        <a:srgbClr val="FFFF66"/>
      </a:dk2>
      <a:lt2>
        <a:srgbClr val="DDDDDD"/>
      </a:lt2>
      <a:accent1>
        <a:srgbClr val="879CC8"/>
      </a:accent1>
      <a:accent2>
        <a:srgbClr val="C0C0C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6FFFF"/>
      </a:hlink>
      <a:folHlink>
        <a:srgbClr val="CCFFCC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3366CC"/>
        </a:dk1>
        <a:lt1>
          <a:srgbClr val="FFFFFF"/>
        </a:lt1>
        <a:dk2>
          <a:srgbClr val="FFFF66"/>
        </a:dk2>
        <a:lt2>
          <a:srgbClr val="DDDDDD"/>
        </a:lt2>
        <a:accent1>
          <a:srgbClr val="879CC8"/>
        </a:accent1>
        <a:accent2>
          <a:srgbClr val="C0C0C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CCFFCC"/>
        </a:folHlink>
      </a:clrScheme>
      <a:clrMap bg1="dk2" tx1="dk1" bg2="lt1" tx2="lt2" accent1="accent1" accent2="accent2" accent3="accent3" accent4="accent4" accent5="accent5" accent6="accent6" hlink="hlink" folHlink="folHlink"/>
    </a:extraClrScheme>
    <a:extraClrScheme>
      <a:clrScheme name=" overriden 2">
        <a:dk1>
          <a:srgbClr val="006699"/>
        </a:dk1>
        <a:lt1>
          <a:srgbClr val="FFFFFF"/>
        </a:lt1>
        <a:dk2>
          <a:srgbClr val="C0C0C0"/>
        </a:dk2>
        <a:lt2>
          <a:srgbClr val="FFFFFF"/>
        </a:lt2>
        <a:accent1>
          <a:srgbClr val="93B090"/>
        </a:accent1>
        <a:accent2>
          <a:srgbClr val="CCE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66"/>
        </a:hlink>
        <a:folHlink>
          <a:srgbClr val="66FFFF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7B7BA7"/>
        </a:dk1>
        <a:lt1>
          <a:srgbClr val="FFFFFF"/>
        </a:lt1>
        <a:dk2>
          <a:srgbClr val="FFFF66"/>
        </a:dk2>
        <a:lt2>
          <a:srgbClr val="DDDDDD"/>
        </a:lt2>
        <a:accent1>
          <a:srgbClr val="78AE90"/>
        </a:accent1>
        <a:accent2>
          <a:srgbClr val="B8B8D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CC"/>
        </a:hlink>
        <a:folHlink>
          <a:srgbClr val="CCFF99"/>
        </a:folHlink>
      </a:clrScheme>
      <a:clrMap bg1="dk2" tx1="dk1" bg2="lt1" tx2="lt2" accent1="accent1" accent2="accent2" accent3="accent3" accent4="accent4" accent5="accent5" accent6="accent6" hlink="hlink" folHlink="folHlink"/>
    </a:extraClrScheme>
    <a:extraClrScheme>
      <a:clrScheme name=" overriden 4">
        <a:dk1>
          <a:srgbClr val="6600CC"/>
        </a:dk1>
        <a:lt1>
          <a:srgbClr val="FFFFFF"/>
        </a:lt1>
        <a:dk2>
          <a:srgbClr val="FFFF00"/>
        </a:dk2>
        <a:lt2>
          <a:srgbClr val="DDDDDD"/>
        </a:lt2>
        <a:accent1>
          <a:srgbClr val="7296B6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FCC"/>
        </a:hlink>
        <a:folHlink>
          <a:srgbClr val="FFFFFF"/>
        </a:folHlink>
      </a:clrScheme>
      <a:clrMap bg1="lt1" tx1="dk1" bg2="dk2" tx2="lt2" accent1="accent1" accent2="accent2" accent3="accent3" accent4="accent4" accent5="accent5" accent6="accent6" hlink="hlink" folHlink="folHlink"/>
    </a:extraClrScheme>
    <a:extraClrScheme>
      <a:clrScheme name=" overriden 5">
        <a:dk1>
          <a:srgbClr val="0099CC"/>
        </a:dk1>
        <a:lt1>
          <a:srgbClr val="FFFFFF"/>
        </a:lt1>
        <a:dk2>
          <a:srgbClr val="DDDDDD"/>
        </a:dk2>
        <a:lt2>
          <a:srgbClr val="CCECFF"/>
        </a:lt2>
        <a:accent1>
          <a:srgbClr val="DD8A79"/>
        </a:accent1>
        <a:accent2>
          <a:srgbClr val="33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66"/>
        </a:hlink>
        <a:folHlink>
          <a:srgbClr val="CCFF99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536DAD"/>
        </a:dk1>
        <a:lt1>
          <a:srgbClr val="FFFFFF"/>
        </a:lt1>
        <a:dk2>
          <a:srgbClr val="66FF66"/>
        </a:dk2>
        <a:lt2>
          <a:srgbClr val="C0C0C0"/>
        </a:lt2>
        <a:accent1>
          <a:srgbClr val="C48AB6"/>
        </a:accent1>
        <a:accent2>
          <a:srgbClr val="FF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FFFF66"/>
        </a:folHlink>
      </a:clrScheme>
      <a:clrMap bg1="dk2" tx1="dk1" bg2="lt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996633"/>
        </a:dk1>
        <a:lt1>
          <a:srgbClr val="C0C0C0"/>
        </a:lt1>
        <a:dk2>
          <a:srgbClr val="FFFF00"/>
        </a:dk2>
        <a:lt2>
          <a:srgbClr val="66FFFF"/>
        </a:lt2>
        <a:accent1>
          <a:srgbClr val="CD7C73"/>
        </a:accent1>
        <a:accent2>
          <a:srgbClr val="B6B6C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0000"/>
        </a:hlink>
        <a:folHlink>
          <a:srgbClr val="CCECFF"/>
        </a:folHlink>
      </a:clrScheme>
      <a:clrMap bg1="lt2" tx1="dk1" bg2="dk2" tx2="lt1" accent1="accent1" accent2="accent2" accent3="accent3" accent4="accent4" accent5="accent5" accent6="accent6" hlink="hlink" folHlink="folHlink"/>
    </a:extraClrScheme>
    <a:extraClrScheme>
      <a:clrScheme name=" overriden 8">
        <a:dk1>
          <a:srgbClr val="008080"/>
        </a:dk1>
        <a:lt1>
          <a:srgbClr val="C0C0C0"/>
        </a:lt1>
        <a:dk2>
          <a:srgbClr val="FFFF00"/>
        </a:dk2>
        <a:lt2>
          <a:srgbClr val="FFFF66"/>
        </a:lt2>
        <a:accent1>
          <a:srgbClr val="859CC9"/>
        </a:accent1>
        <a:accent2>
          <a:srgbClr val="FF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FCC"/>
        </a:hlink>
        <a:folHlink>
          <a:srgbClr val="CCECFF"/>
        </a:folHlink>
      </a:clrScheme>
      <a:clrMap bg1="dk2" tx1="dk1" bg2="lt2" tx2="lt1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B200"/>
      </a:hlink>
      <a:folHlink>
        <a:srgbClr val="703DFF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336600"/>
        </a:dk1>
        <a:lt1>
          <a:srgbClr val="FFFFFF"/>
        </a:lt1>
        <a:dk2>
          <a:srgbClr val="8080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CCFF33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5">
        <a:dk1>
          <a:srgbClr val="003366"/>
        </a:dk1>
        <a:lt1>
          <a:srgbClr val="FFFFFF"/>
        </a:lt1>
        <a:dk2>
          <a:srgbClr val="808080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00FF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000066"/>
        </a:dk1>
        <a:lt1>
          <a:srgbClr val="FFFFFF"/>
        </a:lt1>
        <a:dk2>
          <a:srgbClr val="6666FF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FF3300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800000"/>
        </a:dk1>
        <a:lt1>
          <a:srgbClr val="FFFFFF"/>
        </a:lt1>
        <a:dk2>
          <a:srgbClr val="FF33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66CC"/>
        </a:hlink>
        <a:folHlink>
          <a:srgbClr val="FFCC00"/>
        </a:folHlink>
      </a:clrScheme>
      <a:clrMap bg1="lt1" tx1="dk2" bg2="lt2" tx2="dk1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r="http://schemas.openxmlformats.org/officeDocument/2006/relationships" xmlns:a="http://schemas.openxmlformats.org/drawingml/2006/main" name=" overriden">
  <a:themeElements>
    <a:clrScheme name=" overriden 9">
      <a:dk1>
        <a:srgbClr val="FFFFFF"/>
      </a:dk1>
      <a:lt1>
        <a:srgbClr val="2B5481"/>
      </a:lt1>
      <a:dk2>
        <a:srgbClr val="E5FFFF"/>
      </a:dk2>
      <a:lt2>
        <a:srgbClr val="003366"/>
      </a:lt2>
      <a:accent1>
        <a:srgbClr val="009999"/>
      </a:accent1>
      <a:accent2>
        <a:srgbClr val="3366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CCFF"/>
      </a:hlink>
      <a:folHlink>
        <a:srgbClr val="FFCC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CC33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CCCC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A7C3E"/>
        </a:hlink>
        <a:folHlink>
          <a:srgbClr val="724C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FF"/>
        </a:hlink>
        <a:folHlink>
          <a:srgbClr val="FFCC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FF"/>
        </a:hlink>
        <a:folHlink>
          <a:srgbClr val="CCCCFF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B8800"/>
        </a:hlink>
        <a:folHlink>
          <a:srgbClr val="686532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DCE8F4"/>
        </a:lt1>
        <a:dk2>
          <a:srgbClr val="969696"/>
        </a:dk2>
        <a:lt2>
          <a:srgbClr val="7B9CB5"/>
        </a:lt2>
        <a:accent1>
          <a:srgbClr val="FFFFFF"/>
        </a:accent1>
        <a:accent2>
          <a:srgbClr val="00BAB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A8AD8"/>
        </a:hlink>
        <a:folHlink>
          <a:srgbClr val="242492"/>
        </a:folHlink>
      </a:clrScheme>
      <a:clrMap bg1="dk2" tx1="lt2" bg2="lt1" tx2="dk1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r="http://schemas.openxmlformats.org/officeDocument/2006/relationships" xmlns:a="http://schemas.openxmlformats.org/drawingml/2006/main" name=" overriden">
  <a:themeElements>
    <a:clrScheme name=" overriden 10">
      <a:dk1>
        <a:srgbClr val="FFFFFF"/>
      </a:dk1>
      <a:lt1>
        <a:srgbClr val="003399"/>
      </a:lt1>
      <a:dk2>
        <a:srgbClr val="E3E3FF"/>
      </a:dk2>
      <a:lt2>
        <a:srgbClr val="463416"/>
      </a:lt2>
      <a:accent1>
        <a:srgbClr val="3399FF"/>
      </a:accent1>
      <a:accent2>
        <a:srgbClr val="33CC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FFCC"/>
      </a:hlink>
      <a:folHlink>
        <a:srgbClr val="8080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7DC97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43D78"/>
        </a:hlink>
        <a:folHlink>
          <a:srgbClr val="CC99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529AB"/>
        </a:hlink>
        <a:folHlink>
          <a:srgbClr val="00CC99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4">
        <a:dk1>
          <a:srgbClr val="000099"/>
        </a:dk1>
        <a:lt1>
          <a:srgbClr val="FFFFFF"/>
        </a:lt1>
        <a:dk2>
          <a:srgbClr val="B0C8CA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FF"/>
        </a:hlink>
        <a:folHlink>
          <a:srgbClr val="C0C0C0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CC"/>
        </a:hlink>
        <a:folHlink>
          <a:srgbClr val="8080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FAB"/>
        </a:hlink>
        <a:folHlink>
          <a:srgbClr val="CC99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FF"/>
        </a:hlink>
        <a:folHlink>
          <a:srgbClr val="6600CC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77781"/>
        </a:hlink>
        <a:folHlink>
          <a:srgbClr val="85CC74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676597"/>
        </a:dk2>
        <a:lt2>
          <a:srgbClr val="FFFFAF"/>
        </a:lt2>
        <a:accent1>
          <a:srgbClr val="66CCFF"/>
        </a:accent1>
        <a:accent2>
          <a:srgbClr val="CCE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00CC"/>
        </a:hlink>
        <a:folHlink>
          <a:srgbClr val="008080"/>
        </a:folHlink>
      </a:clrScheme>
      <a:clrMap bg1="dk2" tx1="lt2" bg2="lt1" tx2="dk1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r="http://schemas.openxmlformats.org/officeDocument/2006/relationships" xmlns:a="http://schemas.openxmlformats.org/drawingml/2006/main" name=" overriden">
  <a:themeElements>
    <a:clrScheme name=" overriden 9">
      <a:dk1>
        <a:srgbClr val="FFFFFF"/>
      </a:dk1>
      <a:lt1>
        <a:srgbClr val="008000"/>
      </a:lt1>
      <a:dk2>
        <a:srgbClr val="FFFFB7"/>
      </a:dk2>
      <a:lt2>
        <a:srgbClr val="006600"/>
      </a:lt2>
      <a:accent1>
        <a:srgbClr val="99CC00"/>
      </a:accent1>
      <a:accent2>
        <a:srgbClr val="00CC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9FF66"/>
      </a:hlink>
      <a:folHlink>
        <a:srgbClr val="FFFF66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CC6600"/>
        </a:dk1>
        <a:lt1>
          <a:srgbClr val="FFFFFF"/>
        </a:lt1>
        <a:dk2>
          <a:srgbClr val="FF9900"/>
        </a:dk2>
        <a:lt2>
          <a:srgbClr val="FFCC66"/>
        </a:lt2>
        <a:accent1>
          <a:srgbClr val="F05000"/>
        </a:accent1>
        <a:accent2>
          <a:srgbClr val="B28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00"/>
        </a:hlink>
        <a:folHlink>
          <a:srgbClr val="008000"/>
        </a:folHlink>
      </a:clrScheme>
      <a:clrMap bg1="dk1" tx1="lt2" bg2="lt1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993300"/>
        </a:dk1>
        <a:lt1>
          <a:srgbClr val="FFFFFF"/>
        </a:lt1>
        <a:dk2>
          <a:srgbClr val="BB5F03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00"/>
        </a:hlink>
        <a:folHlink>
          <a:srgbClr val="FFFF99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F33"/>
        </a:hlink>
        <a:folHlink>
          <a:srgbClr val="DDFFBB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F66"/>
        </a:hlink>
        <a:folHlink>
          <a:srgbClr val="FFFF66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9947FD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0099"/>
        </a:dk1>
        <a:lt1>
          <a:srgbClr val="FFFFFF"/>
        </a:lt1>
        <a:dk2>
          <a:srgbClr val="48486A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DCCFF"/>
        </a:hlink>
        <a:folHlink>
          <a:srgbClr val="CCECFF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3FF"/>
        </a:hlink>
        <a:folHlink>
          <a:srgbClr val="CCCCFF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3FFFF"/>
        </a:hlink>
        <a:folHlink>
          <a:srgbClr val="9E99FF"/>
        </a:folHlink>
      </a:clrScheme>
      <a:clrMap bg1="lt2" tx1="dk1" bg2="lt1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0066"/>
      </a:hlink>
      <a:folHlink>
        <a:srgbClr val="7D7DA9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E2C5"/>
        </a:lt1>
        <a:dk2>
          <a:srgbClr val="636395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3399FF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006600"/>
        </a:dk1>
        <a:lt1>
          <a:srgbClr val="FFE1E1"/>
        </a:lt1>
        <a:dk2>
          <a:srgbClr val="0066CC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C0000"/>
        </a:hlink>
        <a:folHlink>
          <a:srgbClr val="0099FF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8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r="http://schemas.openxmlformats.org/officeDocument/2006/relationships" xmlns:a="http://schemas.openxmlformats.org/drawingml/2006/main" name=" overriden">
  <a:themeElements>
    <a:clrScheme name=" overriden 10">
      <a:dk1>
        <a:srgbClr val="FFFFFF"/>
      </a:dk1>
      <a:lt1>
        <a:srgbClr val="996600"/>
      </a:lt1>
      <a:dk2>
        <a:srgbClr val="DBBD71"/>
      </a:dk2>
      <a:lt2>
        <a:srgbClr val="663300"/>
      </a:lt2>
      <a:accent1>
        <a:srgbClr val="F8A500"/>
      </a:accent1>
      <a:accent2>
        <a:srgbClr val="808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C66"/>
      </a:hlink>
      <a:folHlink>
        <a:srgbClr val="CCA5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CCA5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E5B325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DD800"/>
        </a:hlink>
        <a:folHlink>
          <a:srgbClr val="009999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FF"/>
        </a:hlink>
        <a:folHlink>
          <a:srgbClr val="B5FFFB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2C86A"/>
        </a:hlink>
        <a:folHlink>
          <a:srgbClr val="B7B6A3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7">
        <a:dk1>
          <a:srgbClr val="827F4C"/>
        </a:dk1>
        <a:lt1>
          <a:srgbClr val="FFFFFF"/>
        </a:lt1>
        <a:dk2>
          <a:srgbClr val="B4AF80"/>
        </a:dk2>
        <a:lt2>
          <a:srgbClr val="C8C6A2"/>
        </a:lt2>
        <a:accent1>
          <a:srgbClr val="7C784E"/>
        </a:accent1>
        <a:accent2>
          <a:srgbClr val="A2A4A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CCCC"/>
        </a:hlink>
        <a:folHlink>
          <a:srgbClr val="009999"/>
        </a:folHlink>
      </a:clrScheme>
      <a:clrMap bg1="dk1" tx1="lt2" bg2="lt1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454C6"/>
        </a:hlink>
        <a:folHlink>
          <a:srgbClr val="6A6F86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77DE"/>
        </a:hlink>
        <a:folHlink>
          <a:srgbClr val="65498F"/>
        </a:folHlink>
      </a:clrScheme>
      <a:clrMap bg1="lt2" tx1="dk2" bg2="lt1" tx2="dk1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宋体</vt:lpstr>
      <vt:lpstr>Comic Sans MS</vt:lpstr>
      <vt:lpstr>Arial Black</vt:lpstr>
      <vt:lpstr>Times New Roman</vt:lpstr>
      <vt:lpstr>Wingdings</vt:lpstr>
      <vt:lpstr>Wingdings 2</vt:lpstr>
      <vt:lpstr>Tahoma</vt:lpstr>
      <vt:lpstr>Office Theme</vt:lpstr>
      <vt:lpstr>石膏固定的护理PPT </vt:lpstr>
      <vt:lpstr>目录</vt:lpstr>
      <vt:lpstr>石膏固定的概述</vt:lpstr>
      <vt:lpstr>高分子夹板与普通石膏的区别</vt:lpstr>
      <vt:lpstr>PowerPoint Presentation</vt:lpstr>
      <vt:lpstr>高分子夹板介绍</vt:lpstr>
      <vt:lpstr>医用高分子绷带与石膏绷带相比有哪些优点？ </vt:lpstr>
      <vt:lpstr>高分子夹板特点</vt:lpstr>
      <vt:lpstr>临床特点对比表 </vt:lpstr>
      <vt:lpstr>使用方法</vt:lpstr>
      <vt:lpstr>石膏固定护理常规 </vt:lpstr>
      <vt:lpstr>一 、 石膏固定前护理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2024-09-27T10:16:56.532</cp:lastPrinted>
  <dcterms:created xsi:type="dcterms:W3CDTF">2024-09-27T02:16:56Z</dcterms:created>
  <dcterms:modified xsi:type="dcterms:W3CDTF">2024-09-27T02:16:58Z</dcterms:modified>
</cp:coreProperties>
</file>