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47774-49CB-4D81-BE6D-48B7273F9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F4476-129C-4D15-B31C-68AB2553D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78873-B8B8-4CDE-B1EB-1D7E9F4C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DB4F6-F804-45FF-8A6F-5B0AA65CB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589CF-60A6-485A-AF96-BE867313C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43BA3-3B21-47D6-83B2-E607A845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B6C36-4149-4A98-9BA5-96C8FA292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5CDD1-2141-4F99-965D-171B9DB4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A6D08-C9A8-4292-83C6-9ADEB2DA9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9FBBD-9663-4CBB-9789-939448E3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8EB2-F421-4B27-8EFD-87E0F11C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7003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《设计制造基础》ppt课件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设计的定义是指创造性的规划和构建过程，目的是满足人们的需求并解决实际问题。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是一个涵盖广泛领域的概念，它涉及到艺术、工程、商业等多个领域。从本质上讲，设计是一种创造性的过程，通过这个过程，人们规划和构建产品、系统或服务，以满足人们的需求和解决实际问题。设计的目的在于提供解决方案，改善生活和工作的方式，提高生产效率和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设计的基本原则包括功能性、可用性、可行性和美观性。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的基本原则是指导设计师进行创作的准则。功能性是指设计应具备满足用户需求和实现预定目标的能力；可用性是指设计应易于使用，减少用户在使用过程中遇到的困难；可行性是指设计应具备实现的技术和资源条件；美观性则是指设计应具有吸引力和良好的视觉效果。这些原则相互关联，共同构成了设计的核心要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设计的过程包括需求分析、概念设计、详细设计、实施和评估等阶段。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的过程是一个迭代和反馈的过程，通常包括以下几个阶段：需求分析阶段，主要目标是了解用户需求和明确设计目标；概念设计阶段，主要任务是提出和评估设计方案的概念和方向；详细设计阶段，主要工作是细化设计方案，制定具体的实施计划和技术细节；实施阶段，主要是将设计方案转化为实际的产品或系统；评估阶段，主要是对设计结果进行测试、评价和反馈，以便不断改进和完善设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设计的过程与步骤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制造是指通过一系列的物理或化学过程，将原材料转化为具有特定形状、尺寸和性能的产品的过程。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制造的主要目的是满足人们对产品功能、性能、成本等方面的需求，同时实现经济效益和社会效益的最大化。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52" r="76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制造过程中应遵循标准化原则，确保产品的设计、材料、工艺、检验等方面的统一和规范。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将产品划分为若干个模块，每个模块具有独立的功能和标准化的接口，便于产品的设计和制造。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通过不断优化制造过程，消除浪费，降低成本，提高产品质量和生产效率。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制造过程中应注重环境保护，采用环保材料和工艺，降低能耗和排放，实现可持续发展。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根据产品设计要求，准备所需的原材料，并进行必要的加工和处理。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对成品进行包装和保护，确保产品在运输和存储过程中不受损伤，同时便于产品的运输和配送。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包装与运输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根据产品特点和制造要求，设计合理的制造工艺流程，确定各道工序的工艺参数、设备、工装等。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按照工艺流程，进行各道工序的加工和装配，确保产品质量和精度。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加工与装配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对产品进行质量检测、性能试验和可靠性评估，确保产品符合设计要求。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检测与试验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制造的过程与步骤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设计制造的关联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设计为制造提供了具体的生产指导，包括材料选择、工艺流程和设备要求等。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指导生产过程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优秀的设计能够优化生产过程，减少浪费和不必要的环节，从而降低生产成本。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设计决定了产品的性能、功能和外观，优秀的设计能够提高产品的质量和用户体验。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设计对制造的影响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https://d.book118.com/008057003031006026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2024-09-03T07:25:41.635</cp:lastPrinted>
  <dcterms:created xsi:type="dcterms:W3CDTF">2024-09-02T23:25:41Z</dcterms:created>
  <dcterms:modified xsi:type="dcterms:W3CDTF">2024-09-02T23:25:43Z</dcterms:modified>
</cp:coreProperties>
</file>