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0DF10-6FC9-4E11-BBA6-C03D0871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F6348-1E59-4028-8A4C-B2D2F8B4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B5412-CE16-461F-B979-BB835BF53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92857-8055-44D8-AA9C-9DA6E7A4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82C0B-034D-4847-B86A-429EB726D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90137-2C5B-47A0-964D-EAB9AA5D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1D537-94DA-4A74-9D0B-CB89033C7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0B764-6A25-42A6-AA52-5CC4BF96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2878B-B6F6-4089-9260-66972E0CC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4EC8-E8F6-4D89-A055-10C514DD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64765-8A1B-4601-B92A-2EDB89A5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7107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14.酒店管理中的创新与改进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改进方案与实施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创新与改进效果评估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随着全球化进程的加速，酒店业面临日益激烈的国际竞争，创新和改进成为提升竞争力的关键。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技术发展推动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消费者对于酒店服务的需求和期望不断变化，酒店需要不断创新以满足客户需求。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互联网、大数据、人工智能等新技术的发展为酒店管理创新提供了更多可能性。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125" r="3212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389" r="9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通过创新和改进，酒店可以优化服务流程，提高服务效率和质量，从而提升客户满意度。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具有创新意识和改进能力的酒店更容易在市场中脱颖而出，树立品牌形象。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通过改进管理方式和技术手段，酒店可以降低运营成本，提高经济效益。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降低成本和提高效益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创新和改进有助于酒店更好地适应市场变化和客户需求变化，保持竞争优势。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创新与改进在酒店管理中的重要性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酒店管理现状及问题分析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当前酒店业涵盖了从经济型到豪华型等多种类型，管理难度和复杂性增加。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多元化酒店类型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酒店管理越来越多地运用智能化技术，如自助入住、智能房控等，提高运营效率。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消费者对酒店服务的需求日益个性化，要求酒店提供更贴心、独特的服务体验。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当前酒店管理现状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人力成本上升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随着人力成本的不断上涨，酒店需要寻求更高效的人力资源管理方式。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竞争激烈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酒店市场竞争激烈，如何在众多酒店中脱颖而出成为一大挑战。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客户体验不佳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部分酒店存在服务质量不稳定、设施陈旧等问题，导致客户体验不佳。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部分酒店仍停留在传统的管理理念上，缺乏创新和灵活性。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酒店业人才流失严重，专业人才的匮乏影响了酒店的服务质量和管理水平。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缺乏专业人才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尽管智能化技术已经在酒店业得到应用，但部分酒店仍未能充分利用这些技术提高运营效率和服务质量。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技术应用不足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创新策略与实践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推崇绿色管理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注重环保、节能、可持续发展等方面，将绿色理念融入酒店管理的各个环节，提升酒店形象和社会责任感。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引入人本管理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强调员工在酒店运营中的核心作用，通过培训、激励等措施提升员工满意度和忠诚度，进而提高服务质量。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实行精细化管理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将管理责任具体化、明确化，通过精细化管理来提高酒店运营效率和管理水平。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管理理念创新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运用现代科技手段，如人工智能、大数据等，提供便捷、高效的服务，如自助入住、智能语音控制等。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体验式服务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通过设计独特的活动、场景等，让客人深入体验当地文化和特色，增强客人的归属感和参与度。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根据客人需求和偏好，提供量身定制的服务，如私人管家、主题客房等，提高客人满意度和忠诚度。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https://d.book118.com/008057107053006045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2024-09-25T20:45:41.798</cp:lastPrinted>
  <dcterms:created xsi:type="dcterms:W3CDTF">2024-09-25T12:45:41Z</dcterms:created>
  <dcterms:modified xsi:type="dcterms:W3CDTF">2024-09-25T12:45:43Z</dcterms:modified>
</cp:coreProperties>
</file>