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E90B1-4DC2-4183-8486-407B6178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8C67B-CA3F-439F-A2F5-8ACE17D65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A1F2C-15E9-4475-A6A7-29606EB8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BACC8-4922-48FD-A08E-55F89416D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08729-F5D4-4C3C-BE48-1B7D9683B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47FBB7-E969-4973-850E-743486606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AD8A05-547C-4D85-88B0-370D0D7F4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B3DE8-D04E-4366-92A1-6CB5987A5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DD086-E280-4463-9E60-EFDC8B2C7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DDDF6-3DC7-4E9C-9671-2C25980CD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335A8-9955-4523-9542-B5339172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0076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作业治疗文库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作业治疗的基本概念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作业治疗的方法与技术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作业治疗的临床应用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作业治疗的未来发展与挑战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作业治疗的相关资源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作业治疗的基本概念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作业治疗是针对患者的功能障碍，通过有目的性的日常生活活动、工作、学习等作业活动来进行评估、治疗和训练，以恢复其生活自理能力、工作能力和休闲娱乐能力，提高生活质量。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帮助患者恢复或提高日常生活活动能力，增强生活自理能力，提高生活质量，促进患者融入社会。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38" r="115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作业治疗起源于二战后，当时许多士兵在战争中受伤，需要康复治疗。作业治疗作为康复治疗的一种手段，逐渐发展起来。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随着医疗技术的进步和人们对康复需求的增加，作业治疗逐渐受到重视，发展迅速。现代作业治疗已经涵盖了多个领域，包括神经康复、骨关节康复、儿童康复等。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26" b="792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作业治疗的适用范围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如脑卒中、脑外伤、脊髓损伤等。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如骨折、关节炎、肌腱炎等。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如脑瘫、孤独症、发育迟缓等。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如慢性疼痛、烧伤、癌症等。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骨骼肌肉疾病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作业治疗的方法与技术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日常生活活动训练是作业治疗的重要内容，旨在提高患者的日常生活自理能力。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日常生活活动训练包括日常生活活动的指导、模拟训练和辅助器具的使用，如穿衣、进食、洗漱、如厕等，帮助患者逐步恢复独立生活的能力。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日常生活活动训练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职业前训练是为患者准备就业而进行的训练，以提高其职业技能和就业竞争力。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职业前训练包括职业技能培训、工作模拟和就业指导，帮助患者掌握相关职业技能，了解就业市场和求职技巧，促进其顺利融入社会和工作。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认知训练是针对患者的认知障碍进行的训练，以提高其认知功能。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认知训练包括注意力、记忆力、思维能力和语言能力的训练，通过各种认知游戏、任务和练习来刺激和锻炼患者的认知能力，促进其认知功能的恢复和提升。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感觉统合训练是通过刺激和整合患者的各种感觉通路，以提高其感觉统合能力。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感觉统合训练包括前庭系统、本体感觉和触觉的训练，通过平衡木、滑梯、蹦床等游戏和设备，帮助患者调整和整合感觉信息，改善其感觉统合障碍。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感觉统合训练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娱乐疗法是通过各种娱乐活动来缓解患者的心理压力，提高其心理健康水平。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娱乐疗法包括音乐疗法、艺术疗法、游戏疗法等，通过唱歌、绘画、手工艺等艺术活动以及游戏、电影等娱乐方式，帮助患者放松心情、缓解焦虑和抑郁情绪，提高其心理健康水平。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https://d.book118.com/008060076000006025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2024-09-01T09:09:40.608</cp:lastPrinted>
  <dcterms:created xsi:type="dcterms:W3CDTF">2024-09-01T01:09:40Z</dcterms:created>
  <dcterms:modified xsi:type="dcterms:W3CDTF">2024-09-01T01:09:42Z</dcterms:modified>
</cp:coreProperties>
</file>