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2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0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tags" Target="tags/tag215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/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/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 smtClean="0"/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/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/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/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50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52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6.xml" /><Relationship Id="rId11" Type="http://schemas.openxmlformats.org/officeDocument/2006/relationships/tags" Target="../tags/tag7.xml" /><Relationship Id="rId12" Type="http://schemas.openxmlformats.org/officeDocument/2006/relationships/tags" Target="../tags/tag8.xml" /><Relationship Id="rId13" Type="http://schemas.openxmlformats.org/officeDocument/2006/relationships/image" Target="../media/image5.png" /><Relationship Id="rId14" Type="http://schemas.openxmlformats.org/officeDocument/2006/relationships/tags" Target="../tags/tag9.xml" /><Relationship Id="rId15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image" Target="../media/image2.png" /><Relationship Id="rId4" Type="http://schemas.openxmlformats.org/officeDocument/2006/relationships/tags" Target="../tags/tag2.xml" /><Relationship Id="rId5" Type="http://schemas.openxmlformats.org/officeDocument/2006/relationships/image" Target="../media/image3.png" /><Relationship Id="rId6" Type="http://schemas.openxmlformats.org/officeDocument/2006/relationships/tags" Target="../tags/tag3.xml" /><Relationship Id="rId7" Type="http://schemas.openxmlformats.org/officeDocument/2006/relationships/image" Target="../media/image4.png" /><Relationship Id="rId8" Type="http://schemas.openxmlformats.org/officeDocument/2006/relationships/tags" Target="../tags/tag4.xml" /><Relationship Id="rId9" Type="http://schemas.openxmlformats.org/officeDocument/2006/relationships/tags" Target="../tags/tag5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.xml" /><Relationship Id="rId2" Type="http://schemas.openxmlformats.org/officeDocument/2006/relationships/tags" Target="../tags/tag11.xml" /><Relationship Id="rId3" Type="http://schemas.openxmlformats.org/officeDocument/2006/relationships/tags" Target="../tags/tag12.xml" /><Relationship Id="rId4" Type="http://schemas.openxmlformats.org/officeDocument/2006/relationships/tags" Target="../tags/tag13.xml" /><Relationship Id="rId5" Type="http://schemas.openxmlformats.org/officeDocument/2006/relationships/tags" Target="../tags/tag14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6.png" /><Relationship Id="rId10" Type="http://schemas.openxmlformats.org/officeDocument/2006/relationships/tags" Target="../tags/tag21.xml" /><Relationship Id="rId11" Type="http://schemas.openxmlformats.org/officeDocument/2006/relationships/image" Target="../media/image5.png" /><Relationship Id="rId12" Type="http://schemas.openxmlformats.org/officeDocument/2006/relationships/tags" Target="../tags/tag22.xml" /><Relationship Id="rId13" Type="http://schemas.openxmlformats.org/officeDocument/2006/relationships/image" Target="../media/image4.png" /><Relationship Id="rId14" Type="http://schemas.openxmlformats.org/officeDocument/2006/relationships/tags" Target="../tags/tag23.xml" /><Relationship Id="rId15" Type="http://schemas.openxmlformats.org/officeDocument/2006/relationships/slideMaster" Target="../slideMasters/slideMaster2.xml" /><Relationship Id="rId2" Type="http://schemas.openxmlformats.org/officeDocument/2006/relationships/tags" Target="../tags/tag15.xml" /><Relationship Id="rId3" Type="http://schemas.openxmlformats.org/officeDocument/2006/relationships/image" Target="../media/image7.png" /><Relationship Id="rId4" Type="http://schemas.openxmlformats.org/officeDocument/2006/relationships/tags" Target="../tags/tag16.xml" /><Relationship Id="rId5" Type="http://schemas.openxmlformats.org/officeDocument/2006/relationships/image" Target="../media/image8.png" /><Relationship Id="rId6" Type="http://schemas.openxmlformats.org/officeDocument/2006/relationships/tags" Target="../tags/tag17.xml" /><Relationship Id="rId7" Type="http://schemas.openxmlformats.org/officeDocument/2006/relationships/tags" Target="../tags/tag18.xml" /><Relationship Id="rId8" Type="http://schemas.openxmlformats.org/officeDocument/2006/relationships/tags" Target="../tags/tag19.xml" /><Relationship Id="rId9" Type="http://schemas.openxmlformats.org/officeDocument/2006/relationships/tags" Target="../tags/tag20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9.png" /><Relationship Id="rId10" Type="http://schemas.openxmlformats.org/officeDocument/2006/relationships/tags" Target="../tags/tag29.xml" /><Relationship Id="rId11" Type="http://schemas.openxmlformats.org/officeDocument/2006/relationships/image" Target="../media/image5.png" /><Relationship Id="rId12" Type="http://schemas.openxmlformats.org/officeDocument/2006/relationships/tags" Target="../tags/tag30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24.xml" /><Relationship Id="rId3" Type="http://schemas.openxmlformats.org/officeDocument/2006/relationships/image" Target="../media/image10.png" /><Relationship Id="rId4" Type="http://schemas.openxmlformats.org/officeDocument/2006/relationships/tags" Target="../tags/tag25.xml" /><Relationship Id="rId5" Type="http://schemas.openxmlformats.org/officeDocument/2006/relationships/image" Target="../media/image11.png" /><Relationship Id="rId6" Type="http://schemas.openxmlformats.org/officeDocument/2006/relationships/tags" Target="../tags/tag26.xml" /><Relationship Id="rId7" Type="http://schemas.openxmlformats.org/officeDocument/2006/relationships/tags" Target="../tags/tag27.xml" /><Relationship Id="rId8" Type="http://schemas.openxmlformats.org/officeDocument/2006/relationships/tags" Target="../tags/tag28.xml" /><Relationship Id="rId9" Type="http://schemas.openxmlformats.org/officeDocument/2006/relationships/image" Target="../media/image4.png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1.xml" /><Relationship Id="rId2" Type="http://schemas.openxmlformats.org/officeDocument/2006/relationships/tags" Target="../tags/tag32.xml" /><Relationship Id="rId3" Type="http://schemas.openxmlformats.org/officeDocument/2006/relationships/tags" Target="../tags/tag33.xml" /><Relationship Id="rId4" Type="http://schemas.openxmlformats.org/officeDocument/2006/relationships/tags" Target="../tags/tag34.xml" /><Relationship Id="rId5" Type="http://schemas.openxmlformats.org/officeDocument/2006/relationships/tags" Target="../tags/tag35.xml" /><Relationship Id="rId6" Type="http://schemas.openxmlformats.org/officeDocument/2006/relationships/tags" Target="../tags/tag36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.xml" /><Relationship Id="rId2" Type="http://schemas.openxmlformats.org/officeDocument/2006/relationships/tags" Target="../tags/tag38.xml" /><Relationship Id="rId3" Type="http://schemas.openxmlformats.org/officeDocument/2006/relationships/tags" Target="../tags/tag39.xml" /><Relationship Id="rId4" Type="http://schemas.openxmlformats.org/officeDocument/2006/relationships/tags" Target="../tags/tag40.xml" /><Relationship Id="rId5" Type="http://schemas.openxmlformats.org/officeDocument/2006/relationships/tags" Target="../tags/tag41.xml" /><Relationship Id="rId6" Type="http://schemas.openxmlformats.org/officeDocument/2006/relationships/tags" Target="../tags/tag42.xml" /><Relationship Id="rId7" Type="http://schemas.openxmlformats.org/officeDocument/2006/relationships/tags" Target="../tags/tag43.xml" /><Relationship Id="rId8" Type="http://schemas.openxmlformats.org/officeDocument/2006/relationships/tags" Target="../tags/tag44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5.xml" /><Relationship Id="rId2" Type="http://schemas.openxmlformats.org/officeDocument/2006/relationships/tags" Target="../tags/tag46.xml" /><Relationship Id="rId3" Type="http://schemas.openxmlformats.org/officeDocument/2006/relationships/tags" Target="../tags/tag47.xml" /><Relationship Id="rId4" Type="http://schemas.openxmlformats.org/officeDocument/2006/relationships/tags" Target="../tags/tag48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9.xml" /><Relationship Id="rId2" Type="http://schemas.openxmlformats.org/officeDocument/2006/relationships/tags" Target="../tags/tag50.xml" /><Relationship Id="rId3" Type="http://schemas.openxmlformats.org/officeDocument/2006/relationships/tags" Target="../tags/tag51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2.xml" /><Relationship Id="rId2" Type="http://schemas.openxmlformats.org/officeDocument/2006/relationships/tags" Target="../tags/tag53.xml" /><Relationship Id="rId3" Type="http://schemas.openxmlformats.org/officeDocument/2006/relationships/tags" Target="../tags/tag54.xml" /><Relationship Id="rId4" Type="http://schemas.openxmlformats.org/officeDocument/2006/relationships/tags" Target="../tags/tag55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6.xml" /><Relationship Id="rId2" Type="http://schemas.openxmlformats.org/officeDocument/2006/relationships/tags" Target="../tags/tag57.xml" /><Relationship Id="rId3" Type="http://schemas.openxmlformats.org/officeDocument/2006/relationships/tags" Target="../tags/tag58.xml" /><Relationship Id="rId4" Type="http://schemas.openxmlformats.org/officeDocument/2006/relationships/tags" Target="../tags/tag59.xml" /><Relationship Id="rId5" Type="http://schemas.openxmlformats.org/officeDocument/2006/relationships/tags" Target="../tags/tag60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2.png" /><Relationship Id="rId10" Type="http://schemas.openxmlformats.org/officeDocument/2006/relationships/image" Target="../media/image4.png" /><Relationship Id="rId11" Type="http://schemas.openxmlformats.org/officeDocument/2006/relationships/tags" Target="../tags/tag67.xml" /><Relationship Id="rId12" Type="http://schemas.openxmlformats.org/officeDocument/2006/relationships/image" Target="../media/image5.png" /><Relationship Id="rId13" Type="http://schemas.openxmlformats.org/officeDocument/2006/relationships/tags" Target="../tags/tag68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61.xml" /><Relationship Id="rId3" Type="http://schemas.openxmlformats.org/officeDocument/2006/relationships/image" Target="../media/image13.png" /><Relationship Id="rId4" Type="http://schemas.openxmlformats.org/officeDocument/2006/relationships/tags" Target="../tags/tag62.xml" /><Relationship Id="rId5" Type="http://schemas.openxmlformats.org/officeDocument/2006/relationships/image" Target="../media/image14.png" /><Relationship Id="rId6" Type="http://schemas.openxmlformats.org/officeDocument/2006/relationships/tags" Target="../tags/tag63.xml" /><Relationship Id="rId7" Type="http://schemas.openxmlformats.org/officeDocument/2006/relationships/tags" Target="../tags/tag64.xml" /><Relationship Id="rId8" Type="http://schemas.openxmlformats.org/officeDocument/2006/relationships/tags" Target="../tags/tag65.xml" /><Relationship Id="rId9" Type="http://schemas.openxmlformats.org/officeDocument/2006/relationships/tags" Target="../tags/tag66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035F00-AD92-426D-9A90-7D9C742234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C91D1E0-D09F-4A2E-ACD0-7C0F8CFA67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850D5DE-F5CF-4285-87AA-A6304E7C3E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5131BFA-23F0-4381-9C5B-05B246E8D3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C187548-16C8-47BD-8095-97DE4E5D94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85D6CFB-7526-4F28-A3A1-5ADE7DAB48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3577995-AA93-4B32-B1BB-C5FC99CB72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027B509-F790-4B2D-9903-4E9BAF4CCD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F5853CC-C937-45DB-A38D-FBB287EB5E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21E3FD-CE5D-4EB5-B188-4DFFACBDE8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444662-195E-436F-8879-E98ABF7737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@svg_varObj2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1955083"/>
            <a:ext cx="11811000" cy="4912459"/>
          </a:xfrm>
          <a:prstGeom prst="rect">
            <a:avLst/>
          </a:prstGeom>
        </p:spPr>
      </p:pic>
      <p:pic>
        <p:nvPicPr>
          <p:cNvPr id="2097161" name="@svg_varObj1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0" y="1955083"/>
            <a:ext cx="11811000" cy="4912459"/>
          </a:xfrm>
          <a:prstGeom prst="rect">
            <a:avLst/>
          </a:prstGeom>
        </p:spPr>
      </p:pic>
      <p:pic>
        <p:nvPicPr>
          <p:cNvPr id="2097163" name="@png_pic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0" y="1964639"/>
            <a:ext cx="11811000" cy="4912459"/>
          </a:xfrm>
          <a:prstGeom prst="rect">
            <a:avLst/>
          </a:prstGeom>
        </p:spPr>
      </p:pic>
      <p:pic>
        <p:nvPicPr>
          <p:cNvPr id="2097165" name="@svg_logo"/>
          <p:cNvPicPr>
            <a:picLocks noChangeAspect="1"/>
          </p:cNvPicPr>
          <p:nvPr userDrawn="1">
            <p:custDataLst>
              <p:tags r:id="rId8"/>
            </p:custDataLst>
          </p:nvPr>
        </p:nvPicPr>
        <p:blipFill>
          <a:blip r:embed="rId7"/>
          <a:stretch>
            <a:fillRect/>
          </a:stretch>
        </p:blipFill>
        <p:spPr>
          <a:xfrm>
            <a:off x="10829426" y="528590"/>
            <a:ext cx="509134" cy="128430"/>
          </a:xfrm>
          <a:prstGeom prst="rect">
            <a:avLst/>
          </a:prstGeom>
        </p:spPr>
      </p:pic>
      <p:sp>
        <p:nvSpPr>
          <p:cNvPr id="1048668" name="标题 1"/>
          <p:cNvSpPr>
            <a:spLocks noGrp="1"/>
          </p:cNvSpPr>
          <p:nvPr userDrawn="1">
            <p:ph type="ctrTitle" hasCustomPrompt="1"/>
            <p:custDataLst>
              <p:tags r:id="rId9"/>
            </p:custDataLst>
          </p:nvPr>
        </p:nvSpPr>
        <p:spPr>
          <a:xfrm>
            <a:off x="5322498" y="1619884"/>
            <a:ext cx="6031302" cy="2274266"/>
          </a:xfrm>
        </p:spPr>
        <p:txBody>
          <a:bodyPr anchor="b">
            <a:normAutofit/>
          </a:bodyPr>
          <a:lstStyle>
            <a:lvl1pPr algn="r">
              <a:lnSpc>
                <a:spcPct val="100000"/>
              </a:lnSpc>
              <a:defRPr sz="5400"/>
            </a:lvl1pPr>
          </a:lstStyle>
          <a:p>
            <a:r>
              <a:rPr lang="zh-CN" altLang="en-US"/>
              <a:t>单击此处编辑母</a:t>
            </a:r>
            <a:br>
              <a:rPr lang="en-US" altLang="zh-CN"/>
            </a:br>
            <a:r>
              <a:rPr lang="zh-CN" altLang="en-US"/>
              <a:t>版标题样式</a:t>
            </a:r>
            <a:endParaRPr lang="zh-CN" altLang="en-US"/>
          </a:p>
        </p:txBody>
      </p:sp>
      <p:sp>
        <p:nvSpPr>
          <p:cNvPr id="1048670" name="副标题 2"/>
          <p:cNvSpPr>
            <a:spLocks noGrp="1"/>
          </p:cNvSpPr>
          <p:nvPr userDrawn="1">
            <p:ph type="subTitle" idx="1"/>
            <p:custDataLst>
              <p:tags r:id="rId10"/>
            </p:custDataLst>
          </p:nvPr>
        </p:nvSpPr>
        <p:spPr>
          <a:xfrm>
            <a:off x="7090912" y="4038150"/>
            <a:ext cx="4262887" cy="972000"/>
          </a:xfrm>
        </p:spPr>
        <p:txBody>
          <a:bodyPr>
            <a:normAutofit/>
          </a:bodyPr>
          <a:lstStyle>
            <a:lvl1pPr marL="0" indent="0" algn="r">
              <a:lnSpc>
                <a:spcPct val="100000"/>
              </a:lnSpc>
              <a:buNone/>
              <a:defRPr sz="16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672" name="公司名占位符 6"/>
          <p:cNvSpPr>
            <a:spLocks noGrp="1"/>
          </p:cNvSpPr>
          <p:nvPr userDrawn="1">
            <p:ph type="body" sz="quarter" idx="13" hasCustomPrompt="1"/>
            <p:custDataLst>
              <p:tags r:id="rId11"/>
            </p:custDataLst>
          </p:nvPr>
        </p:nvSpPr>
        <p:spPr>
          <a:xfrm>
            <a:off x="857250" y="366417"/>
            <a:ext cx="9328150" cy="504000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20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674" name="署名占位符 10"/>
          <p:cNvSpPr>
            <a:spLocks noGrp="1"/>
          </p:cNvSpPr>
          <p:nvPr userDrawn="1">
            <p:ph type="body" sz="quarter" idx="17" hasCustomPrompt="1"/>
            <p:custDataLst>
              <p:tags r:id="rId12"/>
            </p:custDataLst>
          </p:nvPr>
        </p:nvSpPr>
        <p:spPr>
          <a:xfrm>
            <a:off x="8610600" y="5182846"/>
            <a:ext cx="2743200" cy="504000"/>
          </a:xfrm>
        </p:spPr>
        <p:txBody>
          <a:bodyPr anchor="ctr">
            <a:normAutofit/>
          </a:bodyPr>
          <a:lstStyle>
            <a:lvl1pPr marL="0" indent="0" algn="r">
              <a:lnSpc>
                <a:spcPct val="100000"/>
              </a:lnSpc>
              <a:buNone/>
              <a:defRPr sz="1800"/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pic>
        <p:nvPicPr>
          <p:cNvPr id="2097167" name="@svg_line"/>
          <p:cNvPicPr preferRelativeResize="0"/>
          <p:nvPr userDrawn="1">
            <p:custDataLst>
              <p:tags r:id="rId14"/>
            </p:custDataLst>
          </p:nvPr>
        </p:nvPicPr>
        <p:blipFill>
          <a:blip r:embed="rId13"/>
          <a:stretch>
            <a:fillRect/>
          </a:stretch>
        </p:blipFill>
        <p:spPr>
          <a:xfrm>
            <a:off x="822961" y="849815"/>
            <a:ext cx="10584000" cy="18000"/>
          </a:xfrm>
          <a:prstGeom prst="rect">
            <a:avLst/>
          </a:prstGeom>
        </p:spPr>
      </p:pic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7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78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80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2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4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69" name="@svg_varObj2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2785669"/>
            <a:ext cx="8057133" cy="4068130"/>
          </a:xfrm>
          <a:prstGeom prst="rect">
            <a:avLst/>
          </a:prstGeom>
        </p:spPr>
      </p:pic>
      <p:pic>
        <p:nvPicPr>
          <p:cNvPr id="2097171" name="@svg_varObj1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0" y="2785669"/>
            <a:ext cx="8057133" cy="4068130"/>
          </a:xfrm>
          <a:prstGeom prst="rect">
            <a:avLst/>
          </a:prstGeom>
        </p:spPr>
      </p:pic>
      <p:pic>
        <p:nvPicPr>
          <p:cNvPr id="2097173" name="@png_pic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0" y="2785669"/>
            <a:ext cx="8057133" cy="4068130"/>
          </a:xfrm>
          <a:prstGeom prst="rect">
            <a:avLst/>
          </a:prstGeom>
        </p:spPr>
      </p:pic>
      <p:sp>
        <p:nvSpPr>
          <p:cNvPr id="1048686" name="标题 1"/>
          <p:cNvSpPr>
            <a:spLocks noGrp="1"/>
          </p:cNvSpPr>
          <p:nvPr>
            <p:ph type="title" hasCustomPrompt="1"/>
            <p:custDataLst>
              <p:tags r:id="rId7"/>
            </p:custDataLst>
          </p:nvPr>
        </p:nvSpPr>
        <p:spPr>
          <a:xfrm>
            <a:off x="1754188" y="1009199"/>
            <a:ext cx="2880000" cy="2568390"/>
          </a:xfrm>
        </p:spPr>
        <p:txBody>
          <a:bodyPr anchor="ctr">
            <a:normAutofit/>
          </a:bodyPr>
          <a:lstStyle>
            <a:lvl1pPr>
              <a:defRPr sz="4400"/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688" name="日期占位符 3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0" name="页脚占位符 4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92" name="灯片编号占位符 5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pic>
        <p:nvPicPr>
          <p:cNvPr id="2097175" name="@svg_line"/>
          <p:cNvPicPr preferRelativeResize="0"/>
          <p:nvPr userDrawn="1">
            <p:custDataLst>
              <p:tags r:id="rId12"/>
            </p:custDataLst>
          </p:nvPr>
        </p:nvPicPr>
        <p:blipFill>
          <a:blip r:embed="rId11"/>
          <a:stretch>
            <a:fillRect/>
          </a:stretch>
        </p:blipFill>
        <p:spPr>
          <a:xfrm>
            <a:off x="822961" y="849815"/>
            <a:ext cx="10584000" cy="18000"/>
          </a:xfrm>
          <a:prstGeom prst="rect">
            <a:avLst/>
          </a:prstGeom>
        </p:spPr>
      </p:pic>
      <p:pic>
        <p:nvPicPr>
          <p:cNvPr id="2097177" name="@svg_logo"/>
          <p:cNvPicPr>
            <a:picLocks noChangeAspect="1"/>
          </p:cNvPicPr>
          <p:nvPr userDrawn="1">
            <p:custDataLst>
              <p:tags r:id="rId14"/>
            </p:custDataLst>
          </p:nvPr>
        </p:nvPicPr>
        <p:blipFill>
          <a:blip r:embed="rId13"/>
          <a:stretch>
            <a:fillRect/>
          </a:stretch>
        </p:blipFill>
        <p:spPr>
          <a:xfrm>
            <a:off x="10829426" y="528590"/>
            <a:ext cx="509134" cy="128430"/>
          </a:xfrm>
          <a:prstGeom prst="rect">
            <a:avLst/>
          </a:prstGeom>
        </p:spPr>
      </p:pic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79" name="@svg_varObj2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1088390"/>
            <a:ext cx="12192000" cy="5794375"/>
          </a:xfrm>
          <a:prstGeom prst="rect">
            <a:avLst/>
          </a:prstGeom>
        </p:spPr>
      </p:pic>
      <p:pic>
        <p:nvPicPr>
          <p:cNvPr id="2097181" name="@svg_varObj1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0" y="1088390"/>
            <a:ext cx="12192000" cy="5794375"/>
          </a:xfrm>
          <a:prstGeom prst="rect">
            <a:avLst/>
          </a:prstGeom>
        </p:spPr>
      </p:pic>
      <p:pic>
        <p:nvPicPr>
          <p:cNvPr id="2097183" name="@png_pic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0" y="1098550"/>
            <a:ext cx="12192000" cy="5794375"/>
          </a:xfrm>
          <a:prstGeom prst="rect">
            <a:avLst/>
          </a:prstGeom>
        </p:spPr>
      </p:pic>
      <p:sp>
        <p:nvSpPr>
          <p:cNvPr id="1048694" name="标题 1"/>
          <p:cNvSpPr>
            <a:spLocks noGrp="1"/>
          </p:cNvSpPr>
          <p:nvPr>
            <p:ph type="title" hasCustomPrompt="1"/>
            <p:custDataLst>
              <p:tags r:id="rId7"/>
            </p:custDataLst>
          </p:nvPr>
        </p:nvSpPr>
        <p:spPr>
          <a:xfrm>
            <a:off x="825361" y="3133103"/>
            <a:ext cx="6367550" cy="1743697"/>
          </a:xfrm>
        </p:spPr>
        <p:txBody>
          <a:bodyPr anchor="t">
            <a:normAutofit/>
          </a:bodyPr>
          <a:lstStyle>
            <a:lvl1pPr algn="l">
              <a:defRPr sz="3200" b="0">
                <a:solidFill>
                  <a:schemeClr val="tx1"/>
                </a:solidFill>
              </a:defRPr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696" name="节编号 3"/>
          <p:cNvSpPr>
            <a:spLocks noGrp="1"/>
          </p:cNvSpPr>
          <p:nvPr>
            <p:ph type="body" sz="quarter" idx="13" hasCustomPrompt="1"/>
            <p:custDataLst>
              <p:tags r:id="rId8"/>
            </p:custDataLst>
          </p:nvPr>
        </p:nvSpPr>
        <p:spPr>
          <a:xfrm>
            <a:off x="822961" y="1781404"/>
            <a:ext cx="6367550" cy="1224000"/>
          </a:xfrm>
        </p:spPr>
        <p:txBody>
          <a:bodyPr anchor="ctr">
            <a:noAutofit/>
          </a:bodyPr>
          <a:lstStyle>
            <a:lvl1pPr marL="0" indent="0" algn="l">
              <a:buNone/>
              <a:defRPr sz="8000" b="1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  <p:pic>
        <p:nvPicPr>
          <p:cNvPr id="2097185" name="@svg_logo"/>
          <p:cNvPicPr>
            <a:picLocks noChangeAspect="1"/>
          </p:cNvPicPr>
          <p:nvPr userDrawn="1">
            <p:custDataLst>
              <p:tags r:id="rId10"/>
            </p:custDataLst>
          </p:nvPr>
        </p:nvPicPr>
        <p:blipFill>
          <a:blip r:embed="rId9"/>
          <a:stretch>
            <a:fillRect/>
          </a:stretch>
        </p:blipFill>
        <p:spPr>
          <a:xfrm>
            <a:off x="10829426" y="500455"/>
            <a:ext cx="509134" cy="128430"/>
          </a:xfrm>
          <a:prstGeom prst="rect">
            <a:avLst/>
          </a:prstGeom>
        </p:spPr>
      </p:pic>
      <p:pic>
        <p:nvPicPr>
          <p:cNvPr id="2097187" name="@svg_line"/>
          <p:cNvPicPr preferRelativeResize="0"/>
          <p:nvPr userDrawn="1">
            <p:custDataLst>
              <p:tags r:id="rId12"/>
            </p:custDataLst>
          </p:nvPr>
        </p:nvPicPr>
        <p:blipFill>
          <a:blip r:embed="rId11"/>
          <a:stretch>
            <a:fillRect/>
          </a:stretch>
        </p:blipFill>
        <p:spPr>
          <a:xfrm>
            <a:off x="822961" y="849815"/>
            <a:ext cx="10584000" cy="18000"/>
          </a:xfrm>
          <a:prstGeom prst="rect">
            <a:avLst/>
          </a:prstGeom>
        </p:spPr>
      </p:pic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69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00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02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04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6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8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1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12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1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6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18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0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2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4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2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8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0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2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34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6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8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40" name="内容占位符 1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2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6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4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50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52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4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89" name="@svg_varObj2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1914943"/>
            <a:ext cx="12192000" cy="4973715"/>
          </a:xfrm>
          <a:prstGeom prst="rect">
            <a:avLst/>
          </a:prstGeom>
        </p:spPr>
      </p:pic>
      <p:pic>
        <p:nvPicPr>
          <p:cNvPr id="2097191" name="@svg_varObj1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0" y="1914943"/>
            <a:ext cx="12192000" cy="4973715"/>
          </a:xfrm>
          <a:prstGeom prst="rect">
            <a:avLst/>
          </a:prstGeom>
        </p:spPr>
      </p:pic>
      <p:pic>
        <p:nvPicPr>
          <p:cNvPr id="2097193" name="@png_pic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0" y="1914943"/>
            <a:ext cx="12192000" cy="4973715"/>
          </a:xfrm>
          <a:prstGeom prst="rect">
            <a:avLst/>
          </a:prstGeom>
        </p:spPr>
      </p:pic>
      <p:sp>
        <p:nvSpPr>
          <p:cNvPr id="1048758" name="标题 1"/>
          <p:cNvSpPr>
            <a:spLocks noGrp="1"/>
          </p:cNvSpPr>
          <p:nvPr userDrawn="1">
            <p:ph type="ctrTitle"/>
            <p:custDataLst>
              <p:tags r:id="rId7"/>
            </p:custDataLst>
          </p:nvPr>
        </p:nvSpPr>
        <p:spPr>
          <a:xfrm>
            <a:off x="4748980" y="1772761"/>
            <a:ext cx="6604219" cy="1800000"/>
          </a:xfrm>
        </p:spPr>
        <p:txBody>
          <a:bodyPr anchor="b"/>
          <a:lstStyle>
            <a:lvl1pPr algn="r">
              <a:lnSpc>
                <a:spcPct val="100000"/>
              </a:lnSpc>
              <a:defRPr sz="60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60" name="公司名占位符 6"/>
          <p:cNvSpPr>
            <a:spLocks noGrp="1"/>
          </p:cNvSpPr>
          <p:nvPr userDrawn="1">
            <p:ph type="body" sz="quarter" idx="13" hasCustomPrompt="1"/>
            <p:custDataLst>
              <p:tags r:id="rId8"/>
            </p:custDataLst>
          </p:nvPr>
        </p:nvSpPr>
        <p:spPr>
          <a:xfrm>
            <a:off x="838799" y="356515"/>
            <a:ext cx="9740301" cy="504000"/>
          </a:xfrm>
        </p:spPr>
        <p:txBody>
          <a:bodyPr vert="horz" lIns="0" tIns="0" rIns="0" bIns="0" rtlCol="0" anchor="ctr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2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公司名占位符</a:t>
            </a:r>
            <a:endParaRPr>
              <a:sym typeface="+mn-ea"/>
            </a:endParaRPr>
          </a:p>
        </p:txBody>
      </p:sp>
      <p:sp>
        <p:nvSpPr>
          <p:cNvPr id="1048762" name="署名占位符 10"/>
          <p:cNvSpPr>
            <a:spLocks noGrp="1"/>
          </p:cNvSpPr>
          <p:nvPr userDrawn="1">
            <p:ph type="body" sz="quarter" idx="17" hasCustomPrompt="1"/>
            <p:custDataLst>
              <p:tags r:id="rId9"/>
            </p:custDataLst>
          </p:nvPr>
        </p:nvSpPr>
        <p:spPr>
          <a:xfrm>
            <a:off x="4749165" y="3572510"/>
            <a:ext cx="6604635" cy="504190"/>
          </a:xfrm>
        </p:spPr>
        <p:txBody>
          <a:bodyPr anchor="ctr">
            <a:normAutofit/>
          </a:bodyPr>
          <a:lstStyle>
            <a:lvl1pPr marL="0" indent="0" algn="r">
              <a:lnSpc>
                <a:spcPct val="100000"/>
              </a:lnSpc>
              <a:buNone/>
              <a:defRPr sz="1800"/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pic>
        <p:nvPicPr>
          <p:cNvPr id="2097195" name="@svg_logo"/>
          <p:cNvPicPr>
            <a:picLocks noChangeAspect="1"/>
          </p:cNvPicPr>
          <p:nvPr userDrawn="1">
            <p:custDataLst>
              <p:tags r:id="rId11"/>
            </p:custDataLst>
          </p:nvPr>
        </p:nvPicPr>
        <p:blipFill>
          <a:blip r:embed="rId10"/>
          <a:stretch>
            <a:fillRect/>
          </a:stretch>
        </p:blipFill>
        <p:spPr>
          <a:xfrm>
            <a:off x="10829426" y="528590"/>
            <a:ext cx="509134" cy="128430"/>
          </a:xfrm>
          <a:prstGeom prst="rect">
            <a:avLst/>
          </a:prstGeom>
        </p:spPr>
      </p:pic>
      <p:pic>
        <p:nvPicPr>
          <p:cNvPr id="2097197" name="@svg_line"/>
          <p:cNvPicPr preferRelativeResize="0"/>
          <p:nvPr userDrawn="1"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822961" y="849815"/>
            <a:ext cx="10584000" cy="18000"/>
          </a:xfrm>
          <a:prstGeom prst="rect">
            <a:avLst/>
          </a:prstGeom>
        </p:spPr>
      </p:pic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15.png" /><Relationship Id="rId13" Type="http://schemas.openxmlformats.org/officeDocument/2006/relationships/tags" Target="../tags/tag69.xml" /><Relationship Id="rId14" Type="http://schemas.openxmlformats.org/officeDocument/2006/relationships/image" Target="../media/image16.png" /><Relationship Id="rId15" Type="http://schemas.openxmlformats.org/officeDocument/2006/relationships/tags" Target="../tags/tag70.xml" /><Relationship Id="rId16" Type="http://schemas.openxmlformats.org/officeDocument/2006/relationships/image" Target="../media/image17.png" /><Relationship Id="rId17" Type="http://schemas.openxmlformats.org/officeDocument/2006/relationships/tags" Target="../tags/tag71.xml" /><Relationship Id="rId18" Type="http://schemas.openxmlformats.org/officeDocument/2006/relationships/tags" Target="../tags/tag72.xml" /><Relationship Id="rId19" Type="http://schemas.openxmlformats.org/officeDocument/2006/relationships/tags" Target="../tags/tag73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74.xml" /><Relationship Id="rId21" Type="http://schemas.openxmlformats.org/officeDocument/2006/relationships/tags" Target="../tags/tag75.xml" /><Relationship Id="rId22" Type="http://schemas.openxmlformats.org/officeDocument/2006/relationships/tags" Target="../tags/tag76.xml" /><Relationship Id="rId23" Type="http://schemas.openxmlformats.org/officeDocument/2006/relationships/tags" Target="../tags/tag77.xml" /><Relationship Id="rId24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@svg_varObj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5130800" y="3651250"/>
            <a:ext cx="7042785" cy="3206750"/>
          </a:xfrm>
          <a:prstGeom prst="rect">
            <a:avLst/>
          </a:prstGeom>
        </p:spPr>
      </p:pic>
      <p:pic>
        <p:nvPicPr>
          <p:cNvPr id="2097155" name="@svg_varObj"/>
          <p:cNvPicPr>
            <a:picLocks noChangeAspect="1"/>
          </p:cNvPicPr>
          <p:nvPr userDrawn="1">
            <p:custDataLst>
              <p:tags r:id="rId15"/>
            </p:custDataLst>
          </p:nvPr>
        </p:nvPicPr>
        <p:blipFill>
          <a:blip r:embed="rId14"/>
          <a:stretch>
            <a:fillRect/>
          </a:stretch>
        </p:blipFill>
        <p:spPr>
          <a:xfrm>
            <a:off x="5130800" y="3651250"/>
            <a:ext cx="7042785" cy="3206750"/>
          </a:xfrm>
          <a:prstGeom prst="rect">
            <a:avLst/>
          </a:prstGeom>
        </p:spPr>
      </p:pic>
      <p:pic>
        <p:nvPicPr>
          <p:cNvPr id="2097157" name="@png_pic"/>
          <p:cNvPicPr>
            <a:picLocks noChangeAspect="1"/>
          </p:cNvPicPr>
          <p:nvPr userDrawn="1">
            <p:custDataLst>
              <p:tags r:id="rId17"/>
            </p:custDataLst>
          </p:nvPr>
        </p:nvPicPr>
        <p:blipFill>
          <a:blip r:embed="rId16"/>
          <a:stretch>
            <a:fillRect/>
          </a:stretch>
        </p:blipFill>
        <p:spPr>
          <a:xfrm>
            <a:off x="5149215" y="3651250"/>
            <a:ext cx="7042785" cy="3206750"/>
          </a:xfrm>
          <a:prstGeom prst="rect">
            <a:avLst/>
          </a:prstGeom>
        </p:spPr>
      </p:pic>
      <p:sp>
        <p:nvSpPr>
          <p:cNvPr id="1048656" name="标题占位符 1"/>
          <p:cNvSpPr>
            <a:spLocks noGrp="1"/>
          </p:cNvSpPr>
          <p:nvPr>
            <p:ph type="title"/>
            <p:custDataLst>
              <p:tags r:id="rId18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8" name="文本占位符 2"/>
          <p:cNvSpPr>
            <a:spLocks noGrp="1"/>
          </p:cNvSpPr>
          <p:nvPr>
            <p:ph type="body" idx="1"/>
            <p:custDataLst>
              <p:tags r:id="rId19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0" name="日期占位符 3"/>
          <p:cNvSpPr>
            <a:spLocks noGrp="1"/>
          </p:cNvSpPr>
          <p:nvPr>
            <p:ph type="dt" sz="half" idx="2"/>
            <p:custDataLst>
              <p:tags r:id="rId20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页脚占位符 4"/>
          <p:cNvSpPr>
            <a:spLocks noGrp="1"/>
          </p:cNvSpPr>
          <p:nvPr>
            <p:ph type="ftr" sz="quarter" idx="3"/>
            <p:custDataLst>
              <p:tags r:id="rId21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4" name="灯片编号占位符 5"/>
          <p:cNvSpPr>
            <a:spLocks noGrp="1"/>
          </p:cNvSpPr>
          <p:nvPr>
            <p:ph type="sldNum" sz="quarter" idx="4"/>
            <p:custDataLst>
              <p:tags r:id="rId22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23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0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2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tags" Target="../tags/tag8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91.xml" /><Relationship Id="rId11" Type="http://schemas.openxmlformats.org/officeDocument/2006/relationships/tags" Target="../tags/tag92.xml" /><Relationship Id="rId12" Type="http://schemas.openxmlformats.org/officeDocument/2006/relationships/tags" Target="../tags/tag93.xml" /><Relationship Id="rId13" Type="http://schemas.openxmlformats.org/officeDocument/2006/relationships/tags" Target="../tags/tag94.xml" /><Relationship Id="rId14" Type="http://schemas.openxmlformats.org/officeDocument/2006/relationships/tags" Target="../tags/tag95.xml" /><Relationship Id="rId15" Type="http://schemas.openxmlformats.org/officeDocument/2006/relationships/tags" Target="../tags/tag96.xml" /><Relationship Id="rId16" Type="http://schemas.openxmlformats.org/officeDocument/2006/relationships/tags" Target="../tags/tag97.xml" /><Relationship Id="rId17" Type="http://schemas.openxmlformats.org/officeDocument/2006/relationships/tags" Target="../tags/tag98.xml" /><Relationship Id="rId18" Type="http://schemas.openxmlformats.org/officeDocument/2006/relationships/tags" Target="../tags/tag99.xml" /><Relationship Id="rId19" Type="http://schemas.openxmlformats.org/officeDocument/2006/relationships/tags" Target="../tags/tag100.xml" /><Relationship Id="rId2" Type="http://schemas.openxmlformats.org/officeDocument/2006/relationships/tags" Target="../tags/tag83.xml" /><Relationship Id="rId20" Type="http://schemas.openxmlformats.org/officeDocument/2006/relationships/tags" Target="../tags/tag101.xml" /><Relationship Id="rId21" Type="http://schemas.openxmlformats.org/officeDocument/2006/relationships/tags" Target="../tags/tag102.xml" /><Relationship Id="rId3" Type="http://schemas.openxmlformats.org/officeDocument/2006/relationships/tags" Target="../tags/tag84.xml" /><Relationship Id="rId4" Type="http://schemas.openxmlformats.org/officeDocument/2006/relationships/tags" Target="../tags/tag85.xml" /><Relationship Id="rId5" Type="http://schemas.openxmlformats.org/officeDocument/2006/relationships/tags" Target="../tags/tag86.xml" /><Relationship Id="rId6" Type="http://schemas.openxmlformats.org/officeDocument/2006/relationships/tags" Target="../tags/tag87.xml" /><Relationship Id="rId7" Type="http://schemas.openxmlformats.org/officeDocument/2006/relationships/tags" Target="../tags/tag88.xml" /><Relationship Id="rId8" Type="http://schemas.openxmlformats.org/officeDocument/2006/relationships/tags" Target="../tags/tag89.xml" /><Relationship Id="rId9" Type="http://schemas.openxmlformats.org/officeDocument/2006/relationships/tags" Target="../tags/tag90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03.xml" /><Relationship Id="rId3" Type="http://schemas.openxmlformats.org/officeDocument/2006/relationships/tags" Target="../tags/tag104.xml" /><Relationship Id="rId4" Type="http://schemas.openxmlformats.org/officeDocument/2006/relationships/tags" Target="../tags/tag10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06.xml" /><Relationship Id="rId3" Type="http://schemas.openxmlformats.org/officeDocument/2006/relationships/tags" Target="../tags/tag107.xml" /><Relationship Id="rId4" Type="http://schemas.openxmlformats.org/officeDocument/2006/relationships/tags" Target="../tags/tag108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17.xml" /><Relationship Id="rId11" Type="http://schemas.openxmlformats.org/officeDocument/2006/relationships/tags" Target="../tags/tag118.xml" /><Relationship Id="rId12" Type="http://schemas.openxmlformats.org/officeDocument/2006/relationships/tags" Target="../tags/tag119.xml" /><Relationship Id="rId13" Type="http://schemas.openxmlformats.org/officeDocument/2006/relationships/tags" Target="../tags/tag120.xml" /><Relationship Id="rId14" Type="http://schemas.openxmlformats.org/officeDocument/2006/relationships/tags" Target="../tags/tag121.xml" /><Relationship Id="rId15" Type="http://schemas.openxmlformats.org/officeDocument/2006/relationships/tags" Target="../tags/tag122.xml" /><Relationship Id="rId16" Type="http://schemas.openxmlformats.org/officeDocument/2006/relationships/tags" Target="../tags/tag123.xml" /><Relationship Id="rId17" Type="http://schemas.openxmlformats.org/officeDocument/2006/relationships/tags" Target="../tags/tag124.xml" /><Relationship Id="rId18" Type="http://schemas.openxmlformats.org/officeDocument/2006/relationships/tags" Target="../tags/tag125.xml" /><Relationship Id="rId19" Type="http://schemas.openxmlformats.org/officeDocument/2006/relationships/tags" Target="../tags/tag126.xml" /><Relationship Id="rId2" Type="http://schemas.openxmlformats.org/officeDocument/2006/relationships/tags" Target="../tags/tag109.xml" /><Relationship Id="rId20" Type="http://schemas.openxmlformats.org/officeDocument/2006/relationships/tags" Target="../tags/tag127.xml" /><Relationship Id="rId21" Type="http://schemas.openxmlformats.org/officeDocument/2006/relationships/tags" Target="../tags/tag128.xml" /><Relationship Id="rId3" Type="http://schemas.openxmlformats.org/officeDocument/2006/relationships/tags" Target="../tags/tag110.xml" /><Relationship Id="rId4" Type="http://schemas.openxmlformats.org/officeDocument/2006/relationships/tags" Target="../tags/tag111.xml" /><Relationship Id="rId5" Type="http://schemas.openxmlformats.org/officeDocument/2006/relationships/tags" Target="../tags/tag112.xml" /><Relationship Id="rId6" Type="http://schemas.openxmlformats.org/officeDocument/2006/relationships/tags" Target="../tags/tag113.xml" /><Relationship Id="rId7" Type="http://schemas.openxmlformats.org/officeDocument/2006/relationships/tags" Target="../tags/tag114.xml" /><Relationship Id="rId8" Type="http://schemas.openxmlformats.org/officeDocument/2006/relationships/tags" Target="../tags/tag115.xml" /><Relationship Id="rId9" Type="http://schemas.openxmlformats.org/officeDocument/2006/relationships/tags" Target="../tags/tag116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29.xml" /><Relationship Id="rId3" Type="http://schemas.openxmlformats.org/officeDocument/2006/relationships/tags" Target="../tags/tag130.xml" /><Relationship Id="rId4" Type="http://schemas.openxmlformats.org/officeDocument/2006/relationships/tags" Target="../tags/tag131.xml" /><Relationship Id="rId5" Type="http://schemas.openxmlformats.org/officeDocument/2006/relationships/tags" Target="../tags/tag132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1.xml" /><Relationship Id="rId11" Type="http://schemas.openxmlformats.org/officeDocument/2006/relationships/tags" Target="../tags/tag142.xml" /><Relationship Id="rId12" Type="http://schemas.openxmlformats.org/officeDocument/2006/relationships/tags" Target="../tags/tag143.xml" /><Relationship Id="rId13" Type="http://schemas.openxmlformats.org/officeDocument/2006/relationships/tags" Target="../tags/tag144.xml" /><Relationship Id="rId14" Type="http://schemas.openxmlformats.org/officeDocument/2006/relationships/tags" Target="../tags/tag145.xml" /><Relationship Id="rId15" Type="http://schemas.openxmlformats.org/officeDocument/2006/relationships/tags" Target="../tags/tag146.xml" /><Relationship Id="rId16" Type="http://schemas.openxmlformats.org/officeDocument/2006/relationships/tags" Target="../tags/tag147.xml" /><Relationship Id="rId17" Type="http://schemas.openxmlformats.org/officeDocument/2006/relationships/tags" Target="../tags/tag148.xml" /><Relationship Id="rId18" Type="http://schemas.openxmlformats.org/officeDocument/2006/relationships/tags" Target="../tags/tag149.xml" /><Relationship Id="rId19" Type="http://schemas.openxmlformats.org/officeDocument/2006/relationships/tags" Target="../tags/tag150.xml" /><Relationship Id="rId2" Type="http://schemas.openxmlformats.org/officeDocument/2006/relationships/tags" Target="../tags/tag133.xml" /><Relationship Id="rId20" Type="http://schemas.openxmlformats.org/officeDocument/2006/relationships/tags" Target="../tags/tag151.xml" /><Relationship Id="rId21" Type="http://schemas.openxmlformats.org/officeDocument/2006/relationships/tags" Target="../tags/tag152.xml" /><Relationship Id="rId3" Type="http://schemas.openxmlformats.org/officeDocument/2006/relationships/tags" Target="../tags/tag134.xml" /><Relationship Id="rId4" Type="http://schemas.openxmlformats.org/officeDocument/2006/relationships/tags" Target="../tags/tag135.xml" /><Relationship Id="rId5" Type="http://schemas.openxmlformats.org/officeDocument/2006/relationships/tags" Target="../tags/tag136.xml" /><Relationship Id="rId6" Type="http://schemas.openxmlformats.org/officeDocument/2006/relationships/tags" Target="../tags/tag137.xml" /><Relationship Id="rId7" Type="http://schemas.openxmlformats.org/officeDocument/2006/relationships/tags" Target="../tags/tag138.xml" /><Relationship Id="rId8" Type="http://schemas.openxmlformats.org/officeDocument/2006/relationships/tags" Target="../tags/tag139.xml" /><Relationship Id="rId9" Type="http://schemas.openxmlformats.org/officeDocument/2006/relationships/tags" Target="../tags/tag140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53.xml" /><Relationship Id="rId3" Type="http://schemas.openxmlformats.org/officeDocument/2006/relationships/tags" Target="../tags/tag154.xml" /><Relationship Id="rId4" Type="http://schemas.openxmlformats.org/officeDocument/2006/relationships/tags" Target="../tags/tag155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56.xml" /><Relationship Id="rId3" Type="http://schemas.openxmlformats.org/officeDocument/2006/relationships/tags" Target="../tags/tag157.xml" /><Relationship Id="rId4" Type="http://schemas.openxmlformats.org/officeDocument/2006/relationships/tags" Target="../tags/tag158.xml" /><Relationship Id="rId5" Type="http://schemas.openxmlformats.org/officeDocument/2006/relationships/tags" Target="../tags/tag159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8.xml" /><Relationship Id="rId11" Type="http://schemas.openxmlformats.org/officeDocument/2006/relationships/tags" Target="../tags/tag169.xml" /><Relationship Id="rId12" Type="http://schemas.openxmlformats.org/officeDocument/2006/relationships/tags" Target="../tags/tag170.xml" /><Relationship Id="rId13" Type="http://schemas.openxmlformats.org/officeDocument/2006/relationships/tags" Target="../tags/tag171.xml" /><Relationship Id="rId14" Type="http://schemas.openxmlformats.org/officeDocument/2006/relationships/tags" Target="../tags/tag172.xml" /><Relationship Id="rId15" Type="http://schemas.openxmlformats.org/officeDocument/2006/relationships/tags" Target="../tags/tag173.xml" /><Relationship Id="rId16" Type="http://schemas.openxmlformats.org/officeDocument/2006/relationships/tags" Target="../tags/tag174.xml" /><Relationship Id="rId17" Type="http://schemas.openxmlformats.org/officeDocument/2006/relationships/tags" Target="../tags/tag175.xml" /><Relationship Id="rId2" Type="http://schemas.openxmlformats.org/officeDocument/2006/relationships/tags" Target="../tags/tag160.xml" /><Relationship Id="rId3" Type="http://schemas.openxmlformats.org/officeDocument/2006/relationships/tags" Target="../tags/tag161.xml" /><Relationship Id="rId4" Type="http://schemas.openxmlformats.org/officeDocument/2006/relationships/tags" Target="../tags/tag162.xml" /><Relationship Id="rId5" Type="http://schemas.openxmlformats.org/officeDocument/2006/relationships/tags" Target="../tags/tag163.xml" /><Relationship Id="rId6" Type="http://schemas.openxmlformats.org/officeDocument/2006/relationships/tags" Target="../tags/tag164.xml" /><Relationship Id="rId7" Type="http://schemas.openxmlformats.org/officeDocument/2006/relationships/tags" Target="../tags/tag165.xml" /><Relationship Id="rId8" Type="http://schemas.openxmlformats.org/officeDocument/2006/relationships/tags" Target="../tags/tag166.xml" /><Relationship Id="rId9" Type="http://schemas.openxmlformats.org/officeDocument/2006/relationships/tags" Target="../tags/tag167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4.xml" /><Relationship Id="rId11" Type="http://schemas.openxmlformats.org/officeDocument/2006/relationships/tags" Target="../tags/tag185.xml" /><Relationship Id="rId12" Type="http://schemas.openxmlformats.org/officeDocument/2006/relationships/tags" Target="../tags/tag186.xml" /><Relationship Id="rId13" Type="http://schemas.openxmlformats.org/officeDocument/2006/relationships/tags" Target="../tags/tag187.xml" /><Relationship Id="rId2" Type="http://schemas.openxmlformats.org/officeDocument/2006/relationships/tags" Target="../tags/tag176.xml" /><Relationship Id="rId3" Type="http://schemas.openxmlformats.org/officeDocument/2006/relationships/tags" Target="../tags/tag177.xml" /><Relationship Id="rId4" Type="http://schemas.openxmlformats.org/officeDocument/2006/relationships/tags" Target="../tags/tag178.xml" /><Relationship Id="rId5" Type="http://schemas.openxmlformats.org/officeDocument/2006/relationships/tags" Target="../tags/tag179.xml" /><Relationship Id="rId6" Type="http://schemas.openxmlformats.org/officeDocument/2006/relationships/tags" Target="../tags/tag180.xml" /><Relationship Id="rId7" Type="http://schemas.openxmlformats.org/officeDocument/2006/relationships/tags" Target="../tags/tag181.xml" /><Relationship Id="rId8" Type="http://schemas.openxmlformats.org/officeDocument/2006/relationships/tags" Target="../tags/tag182.xml" /><Relationship Id="rId9" Type="http://schemas.openxmlformats.org/officeDocument/2006/relationships/tags" Target="../tags/tag183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6.xml" /><Relationship Id="rId11" Type="http://schemas.openxmlformats.org/officeDocument/2006/relationships/tags" Target="../tags/tag197.xml" /><Relationship Id="rId12" Type="http://schemas.openxmlformats.org/officeDocument/2006/relationships/tags" Target="../tags/tag198.xml" /><Relationship Id="rId13" Type="http://schemas.openxmlformats.org/officeDocument/2006/relationships/tags" Target="../tags/tag199.xml" /><Relationship Id="rId2" Type="http://schemas.openxmlformats.org/officeDocument/2006/relationships/tags" Target="../tags/tag188.xml" /><Relationship Id="rId3" Type="http://schemas.openxmlformats.org/officeDocument/2006/relationships/tags" Target="../tags/tag189.xml" /><Relationship Id="rId4" Type="http://schemas.openxmlformats.org/officeDocument/2006/relationships/tags" Target="../tags/tag190.xml" /><Relationship Id="rId5" Type="http://schemas.openxmlformats.org/officeDocument/2006/relationships/tags" Target="../tags/tag191.xml" /><Relationship Id="rId6" Type="http://schemas.openxmlformats.org/officeDocument/2006/relationships/tags" Target="../tags/tag192.xml" /><Relationship Id="rId7" Type="http://schemas.openxmlformats.org/officeDocument/2006/relationships/tags" Target="../tags/tag193.xml" /><Relationship Id="rId8" Type="http://schemas.openxmlformats.org/officeDocument/2006/relationships/tags" Target="../tags/tag194.xml" /><Relationship Id="rId9" Type="http://schemas.openxmlformats.org/officeDocument/2006/relationships/tags" Target="../tags/tag195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00.xml" /><Relationship Id="rId3" Type="http://schemas.openxmlformats.org/officeDocument/2006/relationships/tags" Target="../tags/tag201.xml" /><Relationship Id="rId4" Type="http://schemas.openxmlformats.org/officeDocument/2006/relationships/tags" Target="../tags/tag202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1.xml" /><Relationship Id="rId11" Type="http://schemas.openxmlformats.org/officeDocument/2006/relationships/tags" Target="../tags/tag212.xml" /><Relationship Id="rId12" Type="http://schemas.openxmlformats.org/officeDocument/2006/relationships/tags" Target="../tags/tag213.xml" /><Relationship Id="rId13" Type="http://schemas.openxmlformats.org/officeDocument/2006/relationships/tags" Target="../tags/tag214.xml" /><Relationship Id="rId2" Type="http://schemas.openxmlformats.org/officeDocument/2006/relationships/tags" Target="../tags/tag203.xml" /><Relationship Id="rId3" Type="http://schemas.openxmlformats.org/officeDocument/2006/relationships/tags" Target="../tags/tag204.xml" /><Relationship Id="rId4" Type="http://schemas.openxmlformats.org/officeDocument/2006/relationships/tags" Target="../tags/tag205.xml" /><Relationship Id="rId5" Type="http://schemas.openxmlformats.org/officeDocument/2006/relationships/tags" Target="../tags/tag206.xml" /><Relationship Id="rId6" Type="http://schemas.openxmlformats.org/officeDocument/2006/relationships/tags" Target="../tags/tag207.xml" /><Relationship Id="rId7" Type="http://schemas.openxmlformats.org/officeDocument/2006/relationships/tags" Target="../tags/tag208.xml" /><Relationship Id="rId8" Type="http://schemas.openxmlformats.org/officeDocument/2006/relationships/tags" Target="../tags/tag209.xml" /><Relationship Id="rId9" Type="http://schemas.openxmlformats.org/officeDocument/2006/relationships/tags" Target="../tags/tag210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0806013012700602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3"/>
            </p:custDataLst>
          </p:nvPr>
        </p:nvSpPr>
        <p:spPr>
          <a:xfrm>
            <a:off x="5322498" y="1619884"/>
            <a:ext cx="6031302" cy="2274266"/>
          </a:xfrm>
        </p:spPr>
        <p:txBody>
          <a:bodyPr/>
          <a:lstStyle/>
          <a:p>
            <a:r>
              <a:rPr lang="zh-CN" altLang="en-US"/>
              <a:t>职业制服设计</a:t>
            </a:r>
            <a:endParaRPr lang="zh-CN" altLang="en-US"/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>
          <a:xfrm>
            <a:off x="7090912" y="4038150"/>
            <a:ext cx="4262887" cy="972000"/>
          </a:xfrm>
        </p:spPr>
        <p:txBody>
          <a:bodyPr/>
          <a:lstStyle/>
          <a:p>
            <a:r>
              <a:rPr lang="zh-CN" altLang="en-US"/>
              <a:t>单击此处添加副标题</a:t>
            </a:r>
            <a:endParaRPr lang="zh-CN" altLang="en-US"/>
          </a:p>
        </p:txBody>
      </p:sp>
      <p:sp>
        <p:nvSpPr>
          <p:cNvPr id="1048652" name="公司名"/>
          <p:cNvSpPr>
            <a:spLocks noGrp="1"/>
          </p:cNvSpPr>
          <p:nvPr>
            <p:ph type="body" sz="quarter" idx="13"/>
            <p:custDataLst>
              <p:tags r:id="rId5"/>
            </p:custDataLst>
          </p:nvPr>
        </p:nvSpPr>
        <p:spPr>
          <a:xfrm>
            <a:off x="857250" y="366417"/>
            <a:ext cx="9328150" cy="504000"/>
          </a:xfrm>
        </p:spPr>
        <p:txBody>
          <a:bodyPr/>
          <a:lstStyle/>
          <a:p>
            <a:r>
              <a:rPr lang="zh-CN" altLang="en-US"/>
              <a:t> ppt公司</a:t>
            </a:r>
            <a:endParaRPr lang="zh-CN" altLang="en-US"/>
          </a:p>
        </p:txBody>
      </p:sp>
      <p:sp>
        <p:nvSpPr>
          <p:cNvPr id="1048654" name="署名"/>
          <p:cNvSpPr>
            <a:spLocks noGrp="1"/>
          </p:cNvSpPr>
          <p:nvPr>
            <p:ph type="body" sz="quarter" idx="17"/>
            <p:custDataLst>
              <p:tags r:id="rId6"/>
            </p:custDataLst>
          </p:nvPr>
        </p:nvSpPr>
        <p:spPr>
          <a:xfrm>
            <a:off x="8610600" y="5182846"/>
            <a:ext cx="2743200" cy="504000"/>
          </a:xfrm>
        </p:spPr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PPT</a:t>
            </a:r>
            <a:endParaRPr lang="zh-CN" altLang="en-US"/>
          </a:p>
        </p:txBody>
      </p:sp>
    </p:spTree>
    <p:custDataLst>
      <p:tags r:id="rId7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7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754188" y="1009199"/>
            <a:ext cx="2880000" cy="2568390"/>
          </a:xfrm>
        </p:spPr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774" name="序号"/>
          <p:cNvSpPr txBox="1"/>
          <p:nvPr>
            <p:custDataLst>
              <p:tags r:id="rId3"/>
            </p:custDataLst>
          </p:nvPr>
        </p:nvSpPr>
        <p:spPr>
          <a:xfrm>
            <a:off x="10605135" y="1522095"/>
            <a:ext cx="658495" cy="5327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01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76" name="项标题"/>
          <p:cNvSpPr txBox="1"/>
          <p:nvPr>
            <p:custDataLst>
              <p:tags r:id="rId4"/>
            </p:custDataLst>
          </p:nvPr>
        </p:nvSpPr>
        <p:spPr>
          <a:xfrm>
            <a:off x="6049645" y="1522095"/>
            <a:ext cx="4208780" cy="532765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单击添加目录项标题</a:t>
            </a:r>
            <a:endParaRPr lang="zh-CN" altLang="en-US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cxnSp>
        <p:nvCxnSpPr>
          <p:cNvPr id="3145729" name="直接连接符 2"/>
          <p:cNvCxnSpPr/>
          <p:nvPr>
            <p:custDataLst>
              <p:tags r:id="rId5"/>
            </p:custDataLst>
          </p:nvPr>
        </p:nvCxnSpPr>
        <p:spPr>
          <a:xfrm>
            <a:off x="5987415" y="2199640"/>
            <a:ext cx="5337810" cy="3175"/>
          </a:xfrm>
          <a:prstGeom prst="line">
            <a:avLst/>
          </a:prstGeom>
          <a:ln w="1587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1048778" name="序号"/>
          <p:cNvSpPr txBox="1"/>
          <p:nvPr>
            <p:custDataLst>
              <p:tags r:id="rId6"/>
            </p:custDataLst>
          </p:nvPr>
        </p:nvSpPr>
        <p:spPr>
          <a:xfrm>
            <a:off x="10605135" y="2319020"/>
            <a:ext cx="658495" cy="5327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02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80" name="项标题"/>
          <p:cNvSpPr txBox="1"/>
          <p:nvPr>
            <p:custDataLst>
              <p:tags r:id="rId7"/>
            </p:custDataLst>
          </p:nvPr>
        </p:nvSpPr>
        <p:spPr>
          <a:xfrm>
            <a:off x="6049645" y="2319020"/>
            <a:ext cx="4208780" cy="532765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职业制服的概念与特点</a:t>
            </a:r>
            <a:endParaRPr lang="zh-CN" altLang="en-US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cxnSp>
        <p:nvCxnSpPr>
          <p:cNvPr id="3145731" name="直接连接符 13"/>
          <p:cNvCxnSpPr/>
          <p:nvPr>
            <p:custDataLst>
              <p:tags r:id="rId8"/>
            </p:custDataLst>
          </p:nvPr>
        </p:nvCxnSpPr>
        <p:spPr>
          <a:xfrm>
            <a:off x="5987415" y="2996565"/>
            <a:ext cx="5337810" cy="3175"/>
          </a:xfrm>
          <a:prstGeom prst="line">
            <a:avLst/>
          </a:prstGeom>
          <a:ln w="1587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1048782" name="序号"/>
          <p:cNvSpPr txBox="1"/>
          <p:nvPr>
            <p:custDataLst>
              <p:tags r:id="rId9"/>
            </p:custDataLst>
          </p:nvPr>
        </p:nvSpPr>
        <p:spPr>
          <a:xfrm>
            <a:off x="10605135" y="3115945"/>
            <a:ext cx="658495" cy="5327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03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84" name="项标题"/>
          <p:cNvSpPr txBox="1"/>
          <p:nvPr>
            <p:custDataLst>
              <p:tags r:id="rId10"/>
            </p:custDataLst>
          </p:nvPr>
        </p:nvSpPr>
        <p:spPr>
          <a:xfrm>
            <a:off x="6049645" y="3115945"/>
            <a:ext cx="4208780" cy="532765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职业制服的设计原则</a:t>
            </a:r>
            <a:endParaRPr lang="zh-CN" altLang="en-US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cxnSp>
        <p:nvCxnSpPr>
          <p:cNvPr id="3145733" name="直接连接符 18"/>
          <p:cNvCxnSpPr/>
          <p:nvPr>
            <p:custDataLst>
              <p:tags r:id="rId11"/>
            </p:custDataLst>
          </p:nvPr>
        </p:nvCxnSpPr>
        <p:spPr>
          <a:xfrm>
            <a:off x="5987415" y="3793490"/>
            <a:ext cx="5337810" cy="3175"/>
          </a:xfrm>
          <a:prstGeom prst="line">
            <a:avLst/>
          </a:prstGeom>
          <a:ln w="1587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1048786" name="序号"/>
          <p:cNvSpPr txBox="1"/>
          <p:nvPr>
            <p:custDataLst>
              <p:tags r:id="rId12"/>
            </p:custDataLst>
          </p:nvPr>
        </p:nvSpPr>
        <p:spPr>
          <a:xfrm>
            <a:off x="10605135" y="3912870"/>
            <a:ext cx="658495" cy="5327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04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88" name="项标题"/>
          <p:cNvSpPr txBox="1"/>
          <p:nvPr>
            <p:custDataLst>
              <p:tags r:id="rId13"/>
            </p:custDataLst>
          </p:nvPr>
        </p:nvSpPr>
        <p:spPr>
          <a:xfrm>
            <a:off x="6049645" y="3912870"/>
            <a:ext cx="4208780" cy="532765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职业制服的设计要素</a:t>
            </a:r>
            <a:endParaRPr lang="zh-CN" altLang="en-US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cxnSp>
        <p:nvCxnSpPr>
          <p:cNvPr id="3145735" name="直接连接符 22"/>
          <p:cNvCxnSpPr/>
          <p:nvPr>
            <p:custDataLst>
              <p:tags r:id="rId14"/>
            </p:custDataLst>
          </p:nvPr>
        </p:nvCxnSpPr>
        <p:spPr>
          <a:xfrm>
            <a:off x="5987415" y="4590415"/>
            <a:ext cx="5337810" cy="3175"/>
          </a:xfrm>
          <a:prstGeom prst="line">
            <a:avLst/>
          </a:prstGeom>
          <a:ln w="1587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1048790" name="序号"/>
          <p:cNvSpPr txBox="1"/>
          <p:nvPr>
            <p:custDataLst>
              <p:tags r:id="rId15"/>
            </p:custDataLst>
          </p:nvPr>
        </p:nvSpPr>
        <p:spPr>
          <a:xfrm>
            <a:off x="10605135" y="4709795"/>
            <a:ext cx="658495" cy="5327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05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92" name="项标题"/>
          <p:cNvSpPr txBox="1"/>
          <p:nvPr>
            <p:custDataLst>
              <p:tags r:id="rId16"/>
            </p:custDataLst>
          </p:nvPr>
        </p:nvSpPr>
        <p:spPr>
          <a:xfrm>
            <a:off x="6049645" y="4709795"/>
            <a:ext cx="4208780" cy="532765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不同行业的职业制服设计特点</a:t>
            </a:r>
            <a:endParaRPr lang="zh-CN" altLang="en-US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cxnSp>
        <p:nvCxnSpPr>
          <p:cNvPr id="3145737" name="直接连接符 26"/>
          <p:cNvCxnSpPr/>
          <p:nvPr>
            <p:custDataLst>
              <p:tags r:id="rId17"/>
            </p:custDataLst>
          </p:nvPr>
        </p:nvCxnSpPr>
        <p:spPr>
          <a:xfrm>
            <a:off x="5987415" y="5387340"/>
            <a:ext cx="5337810" cy="3175"/>
          </a:xfrm>
          <a:prstGeom prst="line">
            <a:avLst/>
          </a:prstGeom>
          <a:ln w="1587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1048794" name="序号"/>
          <p:cNvSpPr txBox="1"/>
          <p:nvPr>
            <p:custDataLst>
              <p:tags r:id="rId18"/>
            </p:custDataLst>
          </p:nvPr>
        </p:nvSpPr>
        <p:spPr>
          <a:xfrm>
            <a:off x="10605135" y="5506720"/>
            <a:ext cx="658495" cy="5327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06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96" name="项标题"/>
          <p:cNvSpPr txBox="1"/>
          <p:nvPr>
            <p:custDataLst>
              <p:tags r:id="rId19"/>
            </p:custDataLst>
          </p:nvPr>
        </p:nvSpPr>
        <p:spPr>
          <a:xfrm>
            <a:off x="6049645" y="5506720"/>
            <a:ext cx="4208780" cy="532765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职业制服设计的未来趋势</a:t>
            </a:r>
            <a:endParaRPr lang="zh-CN" altLang="en-US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cxnSp>
        <p:nvCxnSpPr>
          <p:cNvPr id="3145739" name="直接连接符 30"/>
          <p:cNvCxnSpPr/>
          <p:nvPr>
            <p:custDataLst>
              <p:tags r:id="rId20"/>
            </p:custDataLst>
          </p:nvPr>
        </p:nvCxnSpPr>
        <p:spPr>
          <a:xfrm>
            <a:off x="5987415" y="6184265"/>
            <a:ext cx="5337810" cy="3175"/>
          </a:xfrm>
          <a:prstGeom prst="line">
            <a:avLst/>
          </a:prstGeom>
          <a:ln w="1587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</p:spTree>
    <p:custDataLst>
      <p:tags r:id="rId21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2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25361" y="3133103"/>
            <a:ext cx="6367550" cy="1743697"/>
          </a:xfrm>
        </p:spPr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  <p:sp>
        <p:nvSpPr>
          <p:cNvPr id="1048828" name="文本占位符 1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22961" y="1781404"/>
            <a:ext cx="6367550" cy="1224000"/>
          </a:xfrm>
        </p:spPr>
        <p:txBody>
          <a:bodyPr>
            <a:normAutofit fontScale="91250" lnSpcReduction="20000"/>
          </a:bodyPr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5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25361" y="3133103"/>
            <a:ext cx="6367550" cy="1743697"/>
          </a:xfrm>
        </p:spPr>
        <p:txBody>
          <a:bodyPr/>
          <a:lstStyle/>
          <a:p>
            <a:r>
              <a:rPr lang="zh-CN" altLang="en-US"/>
              <a:t>职业制服的概念与特点</a:t>
            </a:r>
            <a:endParaRPr lang="zh-CN" altLang="en-US"/>
          </a:p>
        </p:txBody>
      </p:sp>
      <p:sp>
        <p:nvSpPr>
          <p:cNvPr id="1048852" name="文本占位符 1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22961" y="1781404"/>
            <a:ext cx="6367550" cy="1224000"/>
          </a:xfrm>
        </p:spPr>
        <p:txBody>
          <a:bodyPr>
            <a:normAutofit fontScale="91250" lnSpcReduction="20000"/>
          </a:bodyPr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87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职业制服的定义</a:t>
            </a:r>
            <a:endParaRPr lang="zh-CN" altLang="en-US"/>
          </a:p>
        </p:txBody>
      </p:sp>
      <p:sp>
        <p:nvSpPr>
          <p:cNvPr id="1048876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089075" y="1610071"/>
            <a:ext cx="820236" cy="2386711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878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09348" y="4268920"/>
            <a:ext cx="779748" cy="2141688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880" name="任意多边形 18"/>
          <p:cNvSpPr/>
          <p:nvPr>
            <p:custDataLst>
              <p:tags r:id="rId4"/>
            </p:custDataLst>
          </p:nvPr>
        </p:nvSpPr>
        <p:spPr>
          <a:xfrm>
            <a:off x="6428049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882" name="任意多边形 19"/>
          <p:cNvSpPr/>
          <p:nvPr>
            <p:custDataLst>
              <p:tags r:id="rId5"/>
            </p:custDataLst>
          </p:nvPr>
        </p:nvSpPr>
        <p:spPr>
          <a:xfrm flipV="1">
            <a:off x="6305796" y="1777170"/>
            <a:ext cx="2386711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884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620865" y="1610685"/>
            <a:ext cx="820236" cy="2385315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886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642367" y="4268920"/>
            <a:ext cx="779748" cy="2141688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888" name="任意多边形 4"/>
          <p:cNvSpPr/>
          <p:nvPr>
            <p:custDataLst>
              <p:tags r:id="rId8"/>
            </p:custDataLst>
          </p:nvPr>
        </p:nvSpPr>
        <p:spPr>
          <a:xfrm>
            <a:off x="961067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890" name="任意多边形 5"/>
          <p:cNvSpPr/>
          <p:nvPr>
            <p:custDataLst>
              <p:tags r:id="rId9"/>
            </p:custDataLst>
          </p:nvPr>
        </p:nvSpPr>
        <p:spPr>
          <a:xfrm flipV="1">
            <a:off x="838200" y="1777170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89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961067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职业制服是指为特定职业或行业设计的制服，具有明显的职业特征和识别性。</a:t>
            </a:r>
            <a:endParaRPr kumimoji="0" lang="zh-CN" altLang="en-US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889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28049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职业制服通常包括工作服、工作鞋、工作帽等，具有实用性和美观性。</a:t>
            </a:r>
            <a:endParaRPr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8896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425312" y="1622972"/>
            <a:ext cx="820236" cy="2385315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898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446199" y="4281207"/>
            <a:ext cx="779748" cy="2141688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00" name="任意多边形 11"/>
          <p:cNvSpPr/>
          <p:nvPr>
            <p:custDataLst>
              <p:tags r:id="rId14"/>
            </p:custDataLst>
          </p:nvPr>
        </p:nvSpPr>
        <p:spPr>
          <a:xfrm>
            <a:off x="3764900" y="2401951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02" name="任意多边形 12"/>
          <p:cNvSpPr/>
          <p:nvPr>
            <p:custDataLst>
              <p:tags r:id="rId15"/>
            </p:custDataLst>
          </p:nvPr>
        </p:nvSpPr>
        <p:spPr>
          <a:xfrm flipV="1">
            <a:off x="3642647" y="1790072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04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751610" y="1646931"/>
            <a:ext cx="820236" cy="2385315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06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772498" y="4303937"/>
            <a:ext cx="779748" cy="2143084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08" name="任意多边形 25"/>
          <p:cNvSpPr/>
          <p:nvPr>
            <p:custDataLst>
              <p:tags r:id="rId18"/>
            </p:custDataLst>
          </p:nvPr>
        </p:nvSpPr>
        <p:spPr>
          <a:xfrm>
            <a:off x="9090584" y="2425910"/>
            <a:ext cx="2143084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10" name="任意多边形 26"/>
          <p:cNvSpPr/>
          <p:nvPr>
            <p:custDataLst>
              <p:tags r:id="rId19"/>
            </p:custDataLst>
          </p:nvPr>
        </p:nvSpPr>
        <p:spPr>
          <a:xfrm flipV="1">
            <a:off x="8968945" y="1814031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1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091198" y="310598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职业制服的设计应体现职业精神、企业文化和品牌形象，增强员工的归属感和认同感。</a:t>
            </a:r>
            <a:endParaRPr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891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764900" y="308202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职业制服的设计应考虑职业特点、工作环境、安全要求等因素，以满足职业需求。</a:t>
            </a: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894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职业制服的特点</a:t>
            </a:r>
            <a:endParaRPr lang="zh-CN" altLang="en-US"/>
          </a:p>
        </p:txBody>
      </p:sp>
      <p:sp>
        <p:nvSpPr>
          <p:cNvPr id="1048950" name="矩形 31"/>
          <p:cNvSpPr/>
          <p:nvPr>
            <p:custDataLst>
              <p:tags r:id="rId2"/>
            </p:custDataLst>
          </p:nvPr>
        </p:nvSpPr>
        <p:spPr>
          <a:xfrm>
            <a:off x="2641618" y="136440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功能性：满足职业需求，如防护、保暖、透气等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52" name="矩形 4"/>
          <p:cNvSpPr/>
          <p:nvPr>
            <p:custDataLst>
              <p:tags r:id="rId3"/>
            </p:custDataLst>
          </p:nvPr>
        </p:nvSpPr>
        <p:spPr>
          <a:xfrm>
            <a:off x="2641618" y="261362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识别性：体现职业身份，如颜色、标志、款式等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54" name="矩形 5"/>
          <p:cNvSpPr/>
          <p:nvPr>
            <p:custDataLst>
              <p:tags r:id="rId4"/>
            </p:custDataLst>
          </p:nvPr>
        </p:nvSpPr>
        <p:spPr>
          <a:xfrm>
            <a:off x="2641618" y="386283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美观性：符合审美标准，如色彩搭配、款式设计等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56" name="矩形 7"/>
          <p:cNvSpPr/>
          <p:nvPr>
            <p:custDataLst>
              <p:tags r:id="rId5"/>
            </p:custDataLst>
          </p:nvPr>
        </p:nvSpPr>
        <p:spPr>
          <a:xfrm>
            <a:off x="2641618" y="511205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舒适性：穿着舒适，如面料选择、裁剪工艺等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899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职业制服的重要性</a:t>
            </a:r>
            <a:endParaRPr lang="zh-CN" altLang="en-US"/>
          </a:p>
        </p:txBody>
      </p:sp>
      <p:sp>
        <p:nvSpPr>
          <p:cNvPr id="1048992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089075" y="1610071"/>
            <a:ext cx="820236" cy="2386711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94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09348" y="4268920"/>
            <a:ext cx="779748" cy="2141688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96" name="任意多边形 18"/>
          <p:cNvSpPr/>
          <p:nvPr>
            <p:custDataLst>
              <p:tags r:id="rId4"/>
            </p:custDataLst>
          </p:nvPr>
        </p:nvSpPr>
        <p:spPr>
          <a:xfrm>
            <a:off x="6428049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98" name="任意多边形 19"/>
          <p:cNvSpPr/>
          <p:nvPr>
            <p:custDataLst>
              <p:tags r:id="rId5"/>
            </p:custDataLst>
          </p:nvPr>
        </p:nvSpPr>
        <p:spPr>
          <a:xfrm flipV="1">
            <a:off x="6305796" y="1777170"/>
            <a:ext cx="2386711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00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620865" y="1610685"/>
            <a:ext cx="820236" cy="2385315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02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642367" y="4268920"/>
            <a:ext cx="779748" cy="2141688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04" name="任意多边形 4"/>
          <p:cNvSpPr/>
          <p:nvPr>
            <p:custDataLst>
              <p:tags r:id="rId8"/>
            </p:custDataLst>
          </p:nvPr>
        </p:nvSpPr>
        <p:spPr>
          <a:xfrm>
            <a:off x="961067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06" name="任意多边形 5"/>
          <p:cNvSpPr/>
          <p:nvPr>
            <p:custDataLst>
              <p:tags r:id="rId9"/>
            </p:custDataLst>
          </p:nvPr>
        </p:nvSpPr>
        <p:spPr>
          <a:xfrm flipV="1">
            <a:off x="838200" y="1777170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0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961067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提升企业形象：职业制服是企业形象的重要组成部分，可以提升企业的专业度和可信度。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01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28049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0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保护员工安全：职业制服可以根据不同行业的需求，设计具有防护功能的服装，保护员工的人身安全。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012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425312" y="1622972"/>
            <a:ext cx="820236" cy="2385315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14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446199" y="4281207"/>
            <a:ext cx="779748" cy="2141688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16" name="任意多边形 11"/>
          <p:cNvSpPr/>
          <p:nvPr>
            <p:custDataLst>
              <p:tags r:id="rId14"/>
            </p:custDataLst>
          </p:nvPr>
        </p:nvSpPr>
        <p:spPr>
          <a:xfrm>
            <a:off x="3764900" y="2401951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18" name="任意多边形 12"/>
          <p:cNvSpPr/>
          <p:nvPr>
            <p:custDataLst>
              <p:tags r:id="rId15"/>
            </p:custDataLst>
          </p:nvPr>
        </p:nvSpPr>
        <p:spPr>
          <a:xfrm flipV="1">
            <a:off x="3642647" y="1790072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20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751610" y="1646931"/>
            <a:ext cx="820236" cy="2385315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22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772498" y="4303937"/>
            <a:ext cx="779748" cy="2143084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24" name="任意多边形 25"/>
          <p:cNvSpPr/>
          <p:nvPr>
            <p:custDataLst>
              <p:tags r:id="rId18"/>
            </p:custDataLst>
          </p:nvPr>
        </p:nvSpPr>
        <p:spPr>
          <a:xfrm>
            <a:off x="9090584" y="2425910"/>
            <a:ext cx="2143084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26" name="任意多边形 26"/>
          <p:cNvSpPr/>
          <p:nvPr>
            <p:custDataLst>
              <p:tags r:id="rId19"/>
            </p:custDataLst>
          </p:nvPr>
        </p:nvSpPr>
        <p:spPr>
          <a:xfrm flipV="1">
            <a:off x="8968945" y="1814031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2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091198" y="310598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提高工作效率：职业制服的设计可以更加注重实用性和舒适性，提高员工的工作效率。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03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764900" y="308202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0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增强团队凝聚力：职业制服可以增强员工的归属感和团队意识，有助于提高工作效率和团队协作。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06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25361" y="3133103"/>
            <a:ext cx="6367550" cy="1743697"/>
          </a:xfrm>
        </p:spPr>
        <p:txBody>
          <a:bodyPr/>
          <a:lstStyle/>
          <a:p>
            <a:r>
              <a:rPr lang="zh-CN" altLang="en-US"/>
              <a:t>职业制服的设计原则</a:t>
            </a:r>
            <a:endParaRPr lang="zh-CN" altLang="en-US"/>
          </a:p>
        </p:txBody>
      </p:sp>
      <p:sp>
        <p:nvSpPr>
          <p:cNvPr id="1049066" name="文本占位符 1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22961" y="1781404"/>
            <a:ext cx="6367550" cy="1224000"/>
          </a:xfrm>
        </p:spPr>
        <p:txBody>
          <a:bodyPr>
            <a:normAutofit fontScale="91250" lnSpcReduction="20000"/>
          </a:bodyPr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08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功能性原则</a:t>
            </a:r>
            <a:endParaRPr lang="zh-CN" altLang="en-US"/>
          </a:p>
        </p:txBody>
      </p:sp>
      <p:sp>
        <p:nvSpPr>
          <p:cNvPr id="1049090" name="矩形 31"/>
          <p:cNvSpPr/>
          <p:nvPr>
            <p:custDataLst>
              <p:tags r:id="rId2"/>
            </p:custDataLst>
          </p:nvPr>
        </p:nvSpPr>
        <p:spPr>
          <a:xfrm>
            <a:off x="2641618" y="136440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实用性：满足职业需求，提高工作效率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92" name="矩形 4"/>
          <p:cNvSpPr/>
          <p:nvPr>
            <p:custDataLst>
              <p:tags r:id="rId3"/>
            </p:custDataLst>
          </p:nvPr>
        </p:nvSpPr>
        <p:spPr>
          <a:xfrm>
            <a:off x="2641618" y="261362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舒适性：穿着舒适，减少疲劳感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94" name="矩形 5"/>
          <p:cNvSpPr/>
          <p:nvPr>
            <p:custDataLst>
              <p:tags r:id="rId4"/>
            </p:custDataLst>
          </p:nvPr>
        </p:nvSpPr>
        <p:spPr>
          <a:xfrm>
            <a:off x="2641618" y="386283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安全性：保护员工安全，避免职业伤害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96" name="矩形 7"/>
          <p:cNvSpPr/>
          <p:nvPr>
            <p:custDataLst>
              <p:tags r:id="rId5"/>
            </p:custDataLst>
          </p:nvPr>
        </p:nvSpPr>
        <p:spPr>
          <a:xfrm>
            <a:off x="2641618" y="511205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美观性：符合职业形象，提升企业形象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13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识别性原则</a:t>
            </a:r>
            <a:endParaRPr lang="zh-CN" altLang="en-US"/>
          </a:p>
        </p:txBody>
      </p:sp>
      <p:sp>
        <p:nvSpPr>
          <p:cNvPr id="1049132" name="对角圆角矩形 15"/>
          <p:cNvSpPr/>
          <p:nvPr>
            <p:custDataLst>
              <p:tags r:id="rId2"/>
            </p:custDataLst>
          </p:nvPr>
        </p:nvSpPr>
        <p:spPr>
          <a:xfrm>
            <a:off x="1450460" y="4098491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34" name="对角圆角矩形 16"/>
          <p:cNvSpPr/>
          <p:nvPr>
            <p:custDataLst>
              <p:tags r:id="rId3"/>
            </p:custDataLst>
          </p:nvPr>
        </p:nvSpPr>
        <p:spPr>
          <a:xfrm>
            <a:off x="1450460" y="395627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36" name="直角三角形 17"/>
          <p:cNvSpPr/>
          <p:nvPr>
            <p:custDataLst>
              <p:tags r:id="rId4"/>
            </p:custDataLst>
          </p:nvPr>
        </p:nvSpPr>
        <p:spPr>
          <a:xfrm>
            <a:off x="2016066" y="3956926"/>
            <a:ext cx="85199" cy="141997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38" name="文本框 27"/>
          <p:cNvSpPr txBox="1"/>
          <p:nvPr>
            <p:custDataLst>
              <p:tags r:id="rId5"/>
            </p:custDataLst>
          </p:nvPr>
        </p:nvSpPr>
        <p:spPr>
          <a:xfrm>
            <a:off x="2052599" y="410958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款式：设计具有企业特色的款式，如特定领型、袖口等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40" name="对角圆角矩形 52"/>
          <p:cNvSpPr/>
          <p:nvPr>
            <p:custDataLst>
              <p:tags r:id="rId6"/>
            </p:custDataLst>
          </p:nvPr>
        </p:nvSpPr>
        <p:spPr>
          <a:xfrm>
            <a:off x="1450460" y="1507269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42" name="对角圆角矩形 53"/>
          <p:cNvSpPr/>
          <p:nvPr>
            <p:custDataLst>
              <p:tags r:id="rId7"/>
            </p:custDataLst>
          </p:nvPr>
        </p:nvSpPr>
        <p:spPr>
          <a:xfrm>
            <a:off x="1450460" y="1364400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44" name="直角三角形 54"/>
          <p:cNvSpPr/>
          <p:nvPr>
            <p:custDataLst>
              <p:tags r:id="rId8"/>
            </p:custDataLst>
          </p:nvPr>
        </p:nvSpPr>
        <p:spPr>
          <a:xfrm>
            <a:off x="2016066" y="1365052"/>
            <a:ext cx="85199" cy="141997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46" name="文本框 56"/>
          <p:cNvSpPr txBox="1"/>
          <p:nvPr>
            <p:custDataLst>
              <p:tags r:id="rId9"/>
            </p:custDataLst>
          </p:nvPr>
        </p:nvSpPr>
        <p:spPr>
          <a:xfrm>
            <a:off x="2052599" y="151053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颜色：选择与企业形象相符的颜色，如蓝色代表科技、绿色代表环保等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48" name="对角圆角矩形 5"/>
          <p:cNvSpPr/>
          <p:nvPr>
            <p:custDataLst>
              <p:tags r:id="rId10"/>
            </p:custDataLst>
          </p:nvPr>
        </p:nvSpPr>
        <p:spPr>
          <a:xfrm>
            <a:off x="1450460" y="2802880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50" name="对角圆角矩形 6"/>
          <p:cNvSpPr/>
          <p:nvPr>
            <p:custDataLst>
              <p:tags r:id="rId11"/>
            </p:custDataLst>
          </p:nvPr>
        </p:nvSpPr>
        <p:spPr>
          <a:xfrm>
            <a:off x="1450460" y="2660011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52" name="直角三角形 7"/>
          <p:cNvSpPr/>
          <p:nvPr>
            <p:custDataLst>
              <p:tags r:id="rId12"/>
            </p:custDataLst>
          </p:nvPr>
        </p:nvSpPr>
        <p:spPr>
          <a:xfrm>
            <a:off x="2016066" y="2661315"/>
            <a:ext cx="85199" cy="141997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54" name="文本框 8"/>
          <p:cNvSpPr txBox="1"/>
          <p:nvPr>
            <p:custDataLst>
              <p:tags r:id="rId13"/>
            </p:custDataLst>
          </p:nvPr>
        </p:nvSpPr>
        <p:spPr>
          <a:xfrm>
            <a:off x="2052599" y="2813970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标志：在制服上印制企业标志，增强识别度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56" name="对角圆角矩形 9"/>
          <p:cNvSpPr/>
          <p:nvPr>
            <p:custDataLst>
              <p:tags r:id="rId14"/>
            </p:custDataLst>
          </p:nvPr>
        </p:nvSpPr>
        <p:spPr>
          <a:xfrm>
            <a:off x="1450460" y="5394754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58" name="对角圆角矩形 10"/>
          <p:cNvSpPr/>
          <p:nvPr>
            <p:custDataLst>
              <p:tags r:id="rId15"/>
            </p:custDataLst>
          </p:nvPr>
        </p:nvSpPr>
        <p:spPr>
          <a:xfrm>
            <a:off x="1450460" y="525188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60" name="直角三角形 11"/>
          <p:cNvSpPr/>
          <p:nvPr>
            <p:custDataLst>
              <p:tags r:id="rId16"/>
            </p:custDataLst>
          </p:nvPr>
        </p:nvSpPr>
        <p:spPr>
          <a:xfrm>
            <a:off x="2016066" y="5252537"/>
            <a:ext cx="85199" cy="141997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62" name="文本框 12"/>
          <p:cNvSpPr txBox="1"/>
          <p:nvPr>
            <p:custDataLst>
              <p:tags r:id="rId17"/>
            </p:custDataLst>
          </p:nvPr>
        </p:nvSpPr>
        <p:spPr>
          <a:xfrm>
            <a:off x="2052599" y="5405192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材质：选择与企业形象相符的材质，如环保材料、高科技面料等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19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美观性原则</a:t>
            </a:r>
            <a:endParaRPr lang="zh-CN" altLang="en-US"/>
          </a:p>
        </p:txBody>
      </p:sp>
      <p:sp>
        <p:nvSpPr>
          <p:cNvPr id="1049198" name="任意多边形 20"/>
          <p:cNvSpPr/>
          <p:nvPr>
            <p:custDataLst>
              <p:tags r:id="rId2"/>
            </p:custDataLst>
          </p:nvPr>
        </p:nvSpPr>
        <p:spPr>
          <a:xfrm rot="2700000">
            <a:off x="1675982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00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17531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色彩搭配：选择与职业形象相符的颜色，如医生、护士的制服多为白色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02" name="矩形 42"/>
          <p:cNvSpPr/>
          <p:nvPr>
            <p:custDataLst>
              <p:tags r:id="rId4"/>
            </p:custDataLst>
          </p:nvPr>
        </p:nvSpPr>
        <p:spPr>
          <a:xfrm>
            <a:off x="1450558" y="2733328"/>
            <a:ext cx="1742579" cy="123401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04" name="任意多边形 18"/>
          <p:cNvSpPr/>
          <p:nvPr>
            <p:custDataLst>
              <p:tags r:id="rId5"/>
            </p:custDataLst>
          </p:nvPr>
        </p:nvSpPr>
        <p:spPr>
          <a:xfrm rot="5400000">
            <a:off x="4192345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06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33239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款式设计：根据职业特点设计款式，如警察的制服多为制服式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08" name="矩形 43"/>
          <p:cNvSpPr/>
          <p:nvPr>
            <p:custDataLst>
              <p:tags r:id="rId7"/>
            </p:custDataLst>
          </p:nvPr>
        </p:nvSpPr>
        <p:spPr>
          <a:xfrm>
            <a:off x="3966921" y="2733328"/>
            <a:ext cx="1742579" cy="123401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10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708053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12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9602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面料选择：选择舒适、透气、耐磨的面料，如医生、护士的制服多为棉质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14" name="矩形 44"/>
          <p:cNvSpPr/>
          <p:nvPr>
            <p:custDataLst>
              <p:tags r:id="rId10"/>
            </p:custDataLst>
          </p:nvPr>
        </p:nvSpPr>
        <p:spPr>
          <a:xfrm>
            <a:off x="6481973" y="2733328"/>
            <a:ext cx="1742579" cy="123401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16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223761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18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65310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细节处理：注重细节设计，如警察的制服上有警徽、警号等标识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20" name="矩形 45"/>
          <p:cNvSpPr/>
          <p:nvPr>
            <p:custDataLst>
              <p:tags r:id="rId13"/>
            </p:custDataLst>
          </p:nvPr>
        </p:nvSpPr>
        <p:spPr>
          <a:xfrm>
            <a:off x="8998337" y="2733328"/>
            <a:ext cx="1742579" cy="123401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25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文化性原则</a:t>
            </a:r>
            <a:endParaRPr lang="zh-CN" altLang="en-US"/>
          </a:p>
        </p:txBody>
      </p:sp>
      <p:sp>
        <p:nvSpPr>
          <p:cNvPr id="1049256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06240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258" name="矩形 65"/>
          <p:cNvSpPr/>
          <p:nvPr>
            <p:custDataLst>
              <p:tags r:id="rId3"/>
            </p:custDataLst>
          </p:nvPr>
        </p:nvSpPr>
        <p:spPr>
          <a:xfrm>
            <a:off x="1191930" y="1728521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60" name="文本框 66"/>
          <p:cNvSpPr txBox="1"/>
          <p:nvPr>
            <p:custDataLst>
              <p:tags r:id="rId4"/>
            </p:custDataLst>
          </p:nvPr>
        </p:nvSpPr>
        <p:spPr>
          <a:xfrm>
            <a:off x="1574032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尊重企业文化：设计应体现企业文化和价值观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262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13101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64" name="矩形 69"/>
          <p:cNvSpPr/>
          <p:nvPr>
            <p:custDataLst>
              <p:tags r:id="rId6"/>
            </p:custDataLst>
          </p:nvPr>
        </p:nvSpPr>
        <p:spPr>
          <a:xfrm>
            <a:off x="6398150" y="1728521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66" name="文本框 70"/>
          <p:cNvSpPr txBox="1"/>
          <p:nvPr>
            <p:custDataLst>
              <p:tags r:id="rId7"/>
            </p:custDataLst>
          </p:nvPr>
        </p:nvSpPr>
        <p:spPr>
          <a:xfrm>
            <a:off x="6780894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地域特色：结合地域文化特点进行设计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268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062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270" name="文本框 74"/>
          <p:cNvSpPr txBox="1"/>
          <p:nvPr>
            <p:custDataLst>
              <p:tags r:id="rId9"/>
            </p:custDataLst>
          </p:nvPr>
        </p:nvSpPr>
        <p:spPr>
          <a:xfrm>
            <a:off x="1574032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职业特点：根据职业特点进行设计，如医生、警察等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272" name="矩形 73"/>
          <p:cNvSpPr/>
          <p:nvPr>
            <p:custDataLst>
              <p:tags r:id="rId10"/>
            </p:custDataLst>
          </p:nvPr>
        </p:nvSpPr>
        <p:spPr>
          <a:xfrm>
            <a:off x="1191930" y="4285072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74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715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76" name="矩形 84"/>
          <p:cNvSpPr/>
          <p:nvPr>
            <p:custDataLst>
              <p:tags r:id="rId12"/>
            </p:custDataLst>
          </p:nvPr>
        </p:nvSpPr>
        <p:spPr>
          <a:xfrm>
            <a:off x="6457231" y="4285072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78" name="文本框 85"/>
          <p:cNvSpPr txBox="1"/>
          <p:nvPr>
            <p:custDataLst>
              <p:tags r:id="rId13"/>
            </p:custDataLst>
          </p:nvPr>
        </p:nvSpPr>
        <p:spPr>
          <a:xfrm>
            <a:off x="6839333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时代感：设计应具有时代感和创新性，符合时代潮流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31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25361" y="3133103"/>
            <a:ext cx="6367550" cy="1743697"/>
          </a:xfrm>
        </p:spPr>
        <p:txBody>
          <a:bodyPr/>
          <a:lstStyle/>
          <a:p>
            <a:r>
              <a:rPr lang="zh-CN" altLang="en-US"/>
              <a:t>职业制服的设计要素</a:t>
            </a:r>
            <a:endParaRPr lang="zh-CN" altLang="en-US"/>
          </a:p>
        </p:txBody>
      </p:sp>
      <p:sp>
        <p:nvSpPr>
          <p:cNvPr id="1049314" name="文本占位符 1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22961" y="1781404"/>
            <a:ext cx="6367550" cy="1224000"/>
          </a:xfrm>
        </p:spPr>
        <p:txBody>
          <a:bodyPr>
            <a:normAutofit fontScale="91250" lnSpcReduction="20000"/>
          </a:bodyPr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33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色彩选择</a:t>
            </a:r>
            <a:endParaRPr lang="zh-CN" altLang="en-US"/>
          </a:p>
        </p:txBody>
      </p:sp>
      <p:sp>
        <p:nvSpPr>
          <p:cNvPr id="1049338" name="圆角矩形 26"/>
          <p:cNvSpPr/>
          <p:nvPr>
            <p:custDataLst>
              <p:tags r:id="rId2"/>
            </p:custDataLst>
          </p:nvPr>
        </p:nvSpPr>
        <p:spPr>
          <a:xfrm>
            <a:off x="838200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340" name="圆角矩形 28"/>
          <p:cNvSpPr/>
          <p:nvPr>
            <p:custDataLst>
              <p:tags r:id="rId3"/>
            </p:custDataLst>
          </p:nvPr>
        </p:nvSpPr>
        <p:spPr>
          <a:xfrm>
            <a:off x="840636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49342" name="文本框 31"/>
          <p:cNvSpPr txBox="1"/>
          <p:nvPr>
            <p:custDataLst>
              <p:tags r:id="rId4"/>
            </p:custDataLst>
          </p:nvPr>
        </p:nvSpPr>
        <p:spPr>
          <a:xfrm>
            <a:off x="986770" y="2256680"/>
            <a:ext cx="2188497" cy="326436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职业制服的色彩应与工作环境相协调，避免过于鲜艳或过于暗淡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44" name="圆角矩形 29"/>
          <p:cNvSpPr/>
          <p:nvPr>
            <p:custDataLst>
              <p:tags r:id="rId5"/>
            </p:custDataLst>
          </p:nvPr>
        </p:nvSpPr>
        <p:spPr>
          <a:xfrm>
            <a:off x="3514898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346" name="圆角矩形 32"/>
          <p:cNvSpPr/>
          <p:nvPr>
            <p:custDataLst>
              <p:tags r:id="rId6"/>
            </p:custDataLst>
          </p:nvPr>
        </p:nvSpPr>
        <p:spPr>
          <a:xfrm>
            <a:off x="3517334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348" name="文本框 34"/>
          <p:cNvSpPr txBox="1"/>
          <p:nvPr>
            <p:custDataLst>
              <p:tags r:id="rId7"/>
            </p:custDataLst>
          </p:nvPr>
        </p:nvSpPr>
        <p:spPr>
          <a:xfrm>
            <a:off x="3665904" y="2256680"/>
            <a:ext cx="2185815" cy="326565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色彩应与职业形象相符，如医生、护士等职业应选择白色或浅色，警察、消防员等职业应选择深色或鲜艳色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50" name="圆角矩形 3"/>
          <p:cNvSpPr/>
          <p:nvPr>
            <p:custDataLst>
              <p:tags r:id="rId8"/>
            </p:custDataLst>
          </p:nvPr>
        </p:nvSpPr>
        <p:spPr>
          <a:xfrm>
            <a:off x="6191596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352" name="圆角矩形 4"/>
          <p:cNvSpPr/>
          <p:nvPr>
            <p:custDataLst>
              <p:tags r:id="rId9"/>
            </p:custDataLst>
          </p:nvPr>
        </p:nvSpPr>
        <p:spPr>
          <a:xfrm>
            <a:off x="6194032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354" name="文本框 5"/>
          <p:cNvSpPr txBox="1"/>
          <p:nvPr>
            <p:custDataLst>
              <p:tags r:id="rId10"/>
            </p:custDataLst>
          </p:nvPr>
        </p:nvSpPr>
        <p:spPr>
          <a:xfrm>
            <a:off x="6341993" y="2256680"/>
            <a:ext cx="2185815" cy="326565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色彩应与季节相适应，如夏季应选择浅色，冬季应选择深色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56" name="圆角矩形 8"/>
          <p:cNvSpPr/>
          <p:nvPr>
            <p:custDataLst>
              <p:tags r:id="rId11"/>
            </p:custDataLst>
          </p:nvPr>
        </p:nvSpPr>
        <p:spPr>
          <a:xfrm>
            <a:off x="8868295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358" name="圆角矩形 9"/>
          <p:cNvSpPr/>
          <p:nvPr>
            <p:custDataLst>
              <p:tags r:id="rId12"/>
            </p:custDataLst>
          </p:nvPr>
        </p:nvSpPr>
        <p:spPr>
          <a:xfrm>
            <a:off x="8870730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360" name="文本框 10"/>
          <p:cNvSpPr txBox="1"/>
          <p:nvPr>
            <p:custDataLst>
              <p:tags r:id="rId13"/>
            </p:custDataLst>
          </p:nvPr>
        </p:nvSpPr>
        <p:spPr>
          <a:xfrm>
            <a:off x="9018691" y="2256680"/>
            <a:ext cx="2185815" cy="326565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色彩应与职业制服的款式、面料相协调，如西装应选择深色，运动服应选择鲜艳色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https://d.book118.com/008060130127006022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5"/>
  <p:tag name="KSO_WM_UNIT_INDEX" val="5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1"/>
</p:tagLst>
</file>

<file path=ppt/tags/tag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28.xml><?xml version="1.0" encoding="utf-8"?>
<p:tagLst xmlns:p="http://schemas.openxmlformats.org/presentationml/2006/main">
  <p:tag name="KSO_WM_BEAUTIFY_FLAG" val="#wm#"/>
  <p:tag name="KSO_WM_TAG_VERSION" val="3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228"/>
</p:tagLst>
</file>

<file path=ppt/tags/tag3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4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4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f*6"/>
  <p:tag name="KSO_WM_UNIT_INDEX" val="6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0"/>
</p:tagLst>
</file>

<file path=ppt/tags/tag6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ISCONTENTSTITLE" val="0"/>
  <p:tag name="KSO_WM_UNIT_ISNUMDGMTITLE" val="0"/>
  <p:tag name="KSO_WM_UNIT_LAYERLEVEL" val="1"/>
  <p:tag name="KSO_WM_UNIT_NOCLEAR" val="0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  <p:tag name="KSO_WM_TEMPLATE_THUMBS_INDEX" val="1、9"/>
</p:tagLst>
</file>

<file path=ppt/tags/tag7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 文档标题"/>
  <p:tag name="KSO_WM_UNIT_TYPE" val="a"/>
  <p:tag name="KSO_WM_UNIT_VALUE" val="30"/>
</p:tagLst>
</file>

<file path=ppt/tags/tag7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80"/>
</p:tagLst>
</file>

<file path=ppt/tags/tag8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1*f*1"/>
  <p:tag name="KSO_WM_UNIT_INDEX" val="1"/>
  <p:tag name="KSO_WM_UNIT_LAYERLEVEL" val="1"/>
  <p:tag name="KSO_WM_UNIT_NOCLEAR" val="0"/>
  <p:tag name="KSO_WM_UNIT_PRESET_TEXT" val="稻壳公司"/>
  <p:tag name="KSO_WM_UNIT_SUBTYPE" val="g"/>
  <p:tag name="KSO_WM_UNIT_TYPE" val="f"/>
  <p:tag name="KSO_WM_UNIT_VALUE" val="120"/>
</p:tagLst>
</file>

<file path=ppt/tags/tag8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1*f*2"/>
  <p:tag name="KSO_WM_UNIT_INDEX" val="2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11"/>
</p:tagLst>
</file>

<file path=ppt/tags/tag82.xml><?xml version="1.0" encoding="utf-8"?>
<p:tagLst xmlns:p="http://schemas.openxmlformats.org/presentationml/2006/main">
  <p:tag name="KSO_WM_BEAUTIFY_FLAG" val="#wm#"/>
  <p:tag name="KSO_WM_SLIDE_ID" val="custom20231216_1"/>
  <p:tag name="KSO_WM_SLIDE_INDEX" val="1"/>
  <p:tag name="KSO_WM_SLIDE_ITEM_CNT" val="0"/>
  <p:tag name="KSO_WM_SLIDE_LAYOUT" val="a_b_f"/>
  <p:tag name="KSO_WM_SLIDE_LAYOUT_CNT" val="1_1_2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  <p:tag name="KSO_WM_TEMPLATE_THUMBS_INDEX" val="1、9"/>
</p:tagLst>
</file>

<file path=ppt/tags/tag83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5,&quot;colorType&quot;:1,&quot;foreColorIndex&quot;:13,&quot;transparency&quot;:0.20000000298023224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1_2"/>
  <p:tag name="KSO_WM_UNIT_INDEX" val="1_1_2"/>
  <p:tag name="KSO_WM_UNIT_LAYERLEVEL" val="1_1_1"/>
  <p:tag name="KSO_WM_UNIT_TYPE" val="l_h_i"/>
</p:tagLst>
</file>

<file path=ppt/tags/tag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2_1"/>
  <p:tag name="KSO_WM_UNIT_INDEX" val="1_2_1"/>
  <p:tag name="KSO_WM_UNIT_LAYERLEVEL" val="1_1_1"/>
  <p:tag name="KSO_WM_UNIT_PRESET_TEXT" val="02"/>
  <p:tag name="KSO_WM_UNIT_SUBTYPE" val="d"/>
  <p:tag name="KSO_WM_UNIT_TYPE" val="l_h_i"/>
</p:tagLst>
</file>

<file path=ppt/tags/tag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5,&quot;colorType&quot;:1,&quot;foreColorIndex&quot;:13,&quot;transparency&quot;:0.20000000298023224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2_2"/>
  <p:tag name="KSO_WM_UNIT_INDEX" val="1_2_2"/>
  <p:tag name="KSO_WM_UNIT_LAYERLEVEL" val="1_1_1"/>
  <p:tag name="KSO_WM_UNIT_TYPE" val="l_h_i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5,&quot;colorType&quot;:1,&quot;foreColorIndex&quot;:13,&quot;transparency&quot;:0.20000000298023224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3_2"/>
  <p:tag name="KSO_WM_UNIT_INDEX" val="1_3_2"/>
  <p:tag name="KSO_WM_UNIT_LAYERLEVEL" val="1_1_1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5,&quot;colorType&quot;:1,&quot;foreColorIndex&quot;:13,&quot;transparency&quot;:0.20000000298023224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4_2"/>
  <p:tag name="KSO_WM_UNIT_INDEX" val="1_4_2"/>
  <p:tag name="KSO_WM_UNIT_LAYERLEVEL" val="1_1_1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5_1"/>
  <p:tag name="KSO_WM_UNIT_INDEX" val="1_5_1"/>
  <p:tag name="KSO_WM_UNIT_LAYERLEVEL" val="1_1_1"/>
  <p:tag name="KSO_WM_UNIT_PRESET_TEXT" val="05"/>
  <p:tag name="KSO_WM_UNIT_SUBTYPE" val="d"/>
  <p:tag name="KSO_WM_UNIT_TYPE" val="l_h_i"/>
</p:tagLst>
</file>

<file path=ppt/tags/tag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5,&quot;colorType&quot;:1,&quot;foreColorIndex&quot;:13,&quot;transparency&quot;:0.20000000298023224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5_2"/>
  <p:tag name="KSO_WM_UNIT_INDEX" val="1_5_2"/>
  <p:tag name="KSO_WM_UNIT_LAYERLEVEL" val="1_1_1"/>
  <p:tag name="KSO_WM_UNIT_TYPE" val="l_h_i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6_1"/>
  <p:tag name="KSO_WM_UNIT_INDEX" val="1_6_1"/>
  <p:tag name="KSO_WM_UNIT_LAYERLEVEL" val="1_1_1"/>
  <p:tag name="KSO_WM_UNIT_PRESET_TEXT" val="06"/>
  <p:tag name="KSO_WM_UNIT_SUBTYPE" val="d"/>
  <p:tag name="KSO_WM_UNIT_TYPE" val="l_h_i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5,&quot;colorType&quot;:1,&quot;foreColorIndex&quot;:13,&quot;transparency&quot;:0.20000000298023224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6_2"/>
  <p:tag name="KSO_WM_UNIT_INDEX" val="1_6_2"/>
  <p:tag name="KSO_WM_UNIT_LAYERLEVEL" val="1_1_1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1216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</p:tagLst>
</file>

<file path=ppt/tags/tag103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04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i*1"/>
  <p:tag name="KSO_WM_UNIT_INDEX" val="1"/>
  <p:tag name="KSO_WM_UNIT_LAYERLEVEL" val="1"/>
  <p:tag name="KSO_WM_UNIT_PRESET_TEXT" val="01"/>
  <p:tag name="KSO_WM_UNIT_SUBTYPE" val="d"/>
  <p:tag name="KSO_WM_UNIT_TYPE" val="i"/>
</p:tagLst>
</file>

<file path=ppt/tags/tag105.xml><?xml version="1.0" encoding="utf-8"?>
<p:tagLst xmlns:p="http://schemas.openxmlformats.org/presentationml/2006/main">
  <p:tag name="KSO_WM_BEAUTIFY_FLAG" val="#wm#"/>
  <p:tag name="KSO_WM_SLIDE_ID" val="custom20231216_7"/>
  <p:tag name="KSO_WM_SLIDE_INDEX" val="7"/>
  <p:tag name="KSO_WM_SLIDE_ITEM_CNT" val="0"/>
  <p:tag name="KSO_WM_SLIDE_LAYOUT" val="a_i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</p:tagLst>
</file>

<file path=ppt/tags/tag10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07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i*1"/>
  <p:tag name="KSO_WM_UNIT_INDEX" val="1"/>
  <p:tag name="KSO_WM_UNIT_LAYERLEVEL" val="1"/>
  <p:tag name="KSO_WM_UNIT_PRESET_TEXT" val="01"/>
  <p:tag name="KSO_WM_UNIT_SUBTYPE" val="d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SLIDE_ID" val="custom20231216_7"/>
  <p:tag name="KSO_WM_SLIDE_INDEX" val="7"/>
  <p:tag name="KSO_WM_SLIDE_ITEM_CNT" val="0"/>
  <p:tag name="KSO_WM_SLIDE_LAYOUT" val="a_i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53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54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i*1"/>
  <p:tag name="KSO_WM_UNIT_INDEX" val="1"/>
  <p:tag name="KSO_WM_UNIT_LAYERLEVEL" val="1"/>
  <p:tag name="KSO_WM_UNIT_PRESET_TEXT" val="01"/>
  <p:tag name="KSO_WM_UNIT_SUBTYPE" val="d"/>
  <p:tag name="KSO_WM_UNIT_TYPE" val="i"/>
</p:tagLst>
</file>

<file path=ppt/tags/tag155.xml><?xml version="1.0" encoding="utf-8"?>
<p:tagLst xmlns:p="http://schemas.openxmlformats.org/presentationml/2006/main">
  <p:tag name="KSO_WM_BEAUTIFY_FLAG" val="#wm#"/>
  <p:tag name="KSO_WM_SLIDE_ID" val="custom20231216_7"/>
  <p:tag name="KSO_WM_SLIDE_INDEX" val="7"/>
  <p:tag name="KSO_WM_SLIDE_ITEM_CNT" val="0"/>
  <p:tag name="KSO_WM_SLIDE_LAYOUT" val="a_i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0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20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i*1"/>
  <p:tag name="KSO_WM_UNIT_INDEX" val="1"/>
  <p:tag name="KSO_WM_UNIT_LAYERLEVEL" val="1"/>
  <p:tag name="KSO_WM_UNIT_PRESET_TEXT" val="01"/>
  <p:tag name="KSO_WM_UNIT_SUBTYPE" val="d"/>
  <p:tag name="KSO_WM_UNIT_TYPE" val="i"/>
</p:tagLst>
</file>

<file path=ppt/tags/tag202.xml><?xml version="1.0" encoding="utf-8"?>
<p:tagLst xmlns:p="http://schemas.openxmlformats.org/presentationml/2006/main">
  <p:tag name="KSO_WM_BEAUTIFY_FLAG" val="#wm#"/>
  <p:tag name="KSO_WM_SLIDE_ID" val="custom20231216_7"/>
  <p:tag name="KSO_WM_SLIDE_INDEX" val="7"/>
  <p:tag name="KSO_WM_SLIDE_ITEM_CNT" val="0"/>
  <p:tag name="KSO_WM_SLIDE_LAYOUT" val="a_i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1_1"/>
  <p:tag name="KSO_WM_UNIT_INDEX" val="1_1_1"/>
  <p:tag name="KSO_WM_UNIT_LAYERLEVEL" val="1_1_1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1_2"/>
  <p:tag name="KSO_WM_UNIT_INDEX" val="1_1_2"/>
  <p:tag name="KSO_WM_UNIT_LAYERLEVEL" val="1_1_1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2_1"/>
  <p:tag name="KSO_WM_UNIT_INDEX" val="1_2_1"/>
  <p:tag name="KSO_WM_UNIT_LAYERLEVEL" val="1_1_1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2_2"/>
  <p:tag name="KSO_WM_UNIT_INDEX" val="1_2_2"/>
  <p:tag name="KSO_WM_UNIT_LAYERLEVEL" val="1_1_1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3_1"/>
  <p:tag name="KSO_WM_UNIT_INDEX" val="1_3_1"/>
  <p:tag name="KSO_WM_UNIT_LAYERLEVEL" val="1_1_1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3_2"/>
  <p:tag name="KSO_WM_UNIT_INDEX" val="1_3_2"/>
  <p:tag name="KSO_WM_UNIT_LAYERLEVEL" val="1_1_1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4_1"/>
  <p:tag name="KSO_WM_UNIT_INDEX" val="1_4_1"/>
  <p:tag name="KSO_WM_UNIT_LAYERLEVEL" val="1_1_1"/>
  <p:tag name="KSO_WM_UNIT_TYPE" val="l_h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4_2"/>
  <p:tag name="KSO_WM_UNIT_INDEX" val="1_4_2"/>
  <p:tag name="KSO_WM_UNIT_LAYERLEVEL" val="1_1_1"/>
  <p:tag name="KSO_WM_UNIT_TYPE" val="l_h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215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159">
      <a:dk1>
        <a:srgbClr val="000000"/>
      </a:dk1>
      <a:lt1>
        <a:srgbClr val="FFFFFF"/>
      </a:lt1>
      <a:dk2>
        <a:srgbClr val="001548"/>
      </a:dk2>
      <a:lt2>
        <a:srgbClr val="D9D9D9"/>
      </a:lt2>
      <a:accent1>
        <a:srgbClr val="EE562E"/>
      </a:accent1>
      <a:accent2>
        <a:srgbClr val="B86B31"/>
      </a:accent2>
      <a:accent3>
        <a:srgbClr val="958739"/>
      </a:accent3>
      <a:accent4>
        <a:srgbClr val="71A440"/>
      </a:accent4>
      <a:accent5>
        <a:srgbClr val="22CC46"/>
      </a:accent5>
      <a:accent6>
        <a:srgbClr val="AA58AC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>
        <a:ln w="15875">
          <a:solidFill>
            <a:schemeClr val="tx1">
              <a:lumMod val="50000"/>
              <a:lumOff val="50000"/>
              <a:alpha val="80000"/>
            </a:schemeClr>
          </a:solidFill>
        </a:ln>
      </a:spPr>
      <a:bodyPr/>
      <a:lstStyle/>
      <a:style>
        <a:lnRef idx="2">
          <a:schemeClr val="accent1"/>
        </a:lnRef>
        <a:fillRef idx="0">
          <a:srgbClr val="FFFFFF"/>
        </a:fillRef>
        <a:effectRef idx="0">
          <a:srgbClr val="FFFFFF"/>
        </a:effectRef>
        <a:fontRef idx="minor">
          <a:schemeClr val="tx1"/>
        </a:fontRef>
      </a:style>
    </a:lnDef>
    <a:txDef>
      <a:spPr>
        <a:noFill/>
      </a:spPr>
      <a:bodyPr wrap="square" lIns="0" tIns="0" rIns="0" bIns="0" rtlCol="0" anchor="b">
        <a:normAutofit/>
      </a:bodyPr>
      <a:lstStyle>
        <a:defPPr>
          <a:lnSpc>
            <a:spcPct val="100000"/>
          </a:lnSpc>
          <a:defRPr lang="zh-CN" altLang="en-US" b="1" spc="300" dirty="0">
            <a:solidFill>
              <a:schemeClr val="tx1">
                <a:lumMod val="85000"/>
                <a:lumOff val="15000"/>
              </a:schemeClr>
            </a:solidFill>
            <a:latin typeface="+mj-ea"/>
            <a:ea typeface="+mj-ea"/>
          </a:defRPr>
        </a:defPPr>
      </a:lstStyle>
    </a:txDef>
  </a:objectDefaul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66</Paragraphs>
  <Slides>15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2">
      <vt:lpstr>Arial</vt:lpstr>
      <vt:lpstr>Calibri</vt:lpstr>
      <vt:lpstr>微软雅黑</vt:lpstr>
      <vt:lpstr>Calibri Light</vt:lpstr>
      <vt:lpstr>宋体</vt:lpstr>
      <vt:lpstr>Wingdings</vt:lpstr>
      <vt:lpstr>Office Theme</vt:lpstr>
      <vt:lpstr>职业制服设计</vt:lpstr>
      <vt:lpstr>目录</vt:lpstr>
      <vt:lpstr>添加章节标题</vt:lpstr>
      <vt:lpstr>职业制服的概念与特点</vt:lpstr>
      <vt:lpstr>职业制服的定义</vt:lpstr>
      <vt:lpstr>职业制服的特点</vt:lpstr>
      <vt:lpstr>职业制服的重要性</vt:lpstr>
      <vt:lpstr>职业制服的设计原则</vt:lpstr>
      <vt:lpstr>功能性原则</vt:lpstr>
      <vt:lpstr>识别性原则</vt:lpstr>
      <vt:lpstr>美观性原则</vt:lpstr>
      <vt:lpstr>文化性原则</vt:lpstr>
      <vt:lpstr>职业制服的设计要素</vt:lpstr>
      <vt:lpstr>色彩选择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2024-08-29T02:42:50.796</cp:lastPrinted>
  <dcterms:created xsi:type="dcterms:W3CDTF">2024-08-28T18:42:50Z</dcterms:created>
  <dcterms:modified xsi:type="dcterms:W3CDTF">2024-08-28T18:42:52Z</dcterms:modified>
</cp:coreProperties>
</file>