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3D071-4186-43FD-9EE8-4B98E452C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D13D6-BB2B-40FE-B9D3-BAA83DF9B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57B71-8133-4DA6-BF8D-2A401AA34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86D5A-247A-4703-A9AE-1BBFBCAD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02494A-549D-455F-8217-D6F62640D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2C0D38-0C55-4DAF-BA17-81FAF3837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510A8-9872-4E1E-B95E-037894A91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DEBDA4-55D3-4D67-9DF3-E06214BB4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3254C-9665-4942-A606-6AC36FC2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B0648-9040-4C4E-AFEA-6C0E2543E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1CD29-8544-443F-B750-6F9BE774A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1003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数字营销行业就业市场的培训对接策略研究和市场调研分析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数字营销行业就业市场现状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培训对接策略研究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培训对接策略实施建议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通过市场调研分析，了解数字营销行业的市场规模、竞争格局以及消费者需求，为企业制定市场策略提供数据支持。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探究数字营销行业就业市场的现状与未来趋势，为相关从业者提供有价值的参考。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分析数字营销行业对人才的需求及培训现状，提出针对性的培训对接策略。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就业市场现状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分析数字营销行业的就业市场现状，包括人才供需情况、薪资水平、从业人员素质等。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对数字营销行业进行市场调研，包括市场规模、竞争格局、消费者需求等方面的分析。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培训对接策略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研究数字营销行业对人才的需求，分析当前培训市场的现状及问题，提出针对性的培训对接策略。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数字营销行业概述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包括行业定义、发展历程、主要业态等。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数字营销行业就业市场现状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https://d.book118.com/008061003011006044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2024-09-23T21:15:00.000</cp:lastPrinted>
  <dcterms:created xsi:type="dcterms:W3CDTF">2024-09-23T13:15:00Z</dcterms:created>
  <dcterms:modified xsi:type="dcterms:W3CDTF">2024-09-23T13:15:01Z</dcterms:modified>
</cp:coreProperties>
</file>