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F6F57-8CD0-4AF4-86D7-502A06441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A527E-98B9-49E0-B40B-EE71F9B04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E5A76-3348-43F6-88AC-E6144DDC6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7C858-E244-4555-A7EA-F53EDD4B4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D199B9-317C-4696-9776-B52F99EA5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0C296F-9556-41E0-9B5D-C73759524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F0CDF9-E5B3-4DF6-A27C-0F633F6E6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8D96B-9CEE-424F-9388-475A4F437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14A13-E348-4B43-BC87-FD17E1D44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79E8C-33A8-49D6-A640-BFAC7E33B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9E053-4DF4-4CAD-9D34-DBF9BF97D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64000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护理科研讨论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护理科研的方法与设计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护理科研的伦理与法律问题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护理科研是对护理实践中的现象、问题、理论和假设进行系统、科学的研究，以揭示其本质和规律，推动护理学科的发展和进步。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护理科研旨在提高护理实践的科学性和有效性，促进护理学科的创新和发展，提高护理服务的质量和水平，为人类的健康事业做出贡献。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607" r="2860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通过科研活动，不断探索和发现新的护理理论和实践，推动护理学科的进步和发展。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科研成果的应用和推广，有助于提高护理服务的质量和水平，满足患者的需求，提升患者的满意度。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科研活动能够培养和锻炼护理人员的创新思维和实践能力，提高其综合素质和职业水平。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培养高素质护理人才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科研活动有助于加强国际间的交流与合作，引进国外先进的护理理念和技术，推动我国护理事业的发展。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促进国际交流与合作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护理科研的历史与发展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早期发展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早期的护理科研主要集中在临床实践经验的总结和归纳，以及对疾病护理和康复的研究。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现代的护理科研越来越注重跨学科的合作，与医学、生物学、心理学、社会学等多学科进行交叉融合，形成多维度、多层次的研究格局。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随着护理学科的独立和发展，护理科研逐渐专业化，涉及的领域不断扩大，研究的内容也更加深入和系统。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信息化与大数据应用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随着信息技术和大数据的发展，护理科研在数据采集、分析、管理等方面也取得了重要突破，为深入研究提供了有力支持。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护理科研的方法与设计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观察法是一种通过直接观察和记录研究对象的行为、反应和表现来收集数据的方法。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在护理科研中常用于研究护理实践、护理过程和患者行为等方面。通过观察，可以了解护理工作的实际情况，评估护理效果，发现护理中的问题，并探究其原因。观察法具有直接、客观、真实等优点，但也可能存在主观性、耗时费力等局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实验法是一种通过控制实验条件来研究变量之间因果关系的方法。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在护理科研中常用于研究干预措施的效果、护理程序的改进等方面。实验法通过设立对照组、实验组，对实验对象进行干预或施加某些条件，然后观察结果的变化，以确定干预措施的效果。实验法具有可重复性、可控制性等优点，但也可能存在伦理问题、实验环境与实际情况的差异等局限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调查法是一种通过问卷、访谈等方式收集研究对象关于特定问题的意见、态度和行为数据的方法。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在护理科研中常用于研究患者满意度、护理服务质量等方面。通过设计问卷或访谈提纲，对研究对象进行调查，收集数据，并对数据进行统计分析，了解患者的需求和满意度，评估护理服务质量。调查法具有方便快捷、覆盖面广等优点，但也可能存在样本代表性、信息失真等局限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文献研究法是一种通过查阅和分析文献来了解研究问题的历史、现状和发展趋势的方法。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研究法在护理科研中常用于综述性研究、理论构建等方面。通过查阅相关文献，了解研究问题的历史背景、研究现状和发展趋势，为理论构建和实证研究提供依据。文献研究法具有全面性、客观性等优点，但也可能存在文献质量参差不齐、时间滞后等局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文献研究法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护理科研的伦理与法律问题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伦理审查是护理科研中不可或缺的一环，旨在确保研究符合道德和法律标准，保护受试者的权益和安全。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伦理审查通常由独立的伦理审查委员会进行，对研究方案进行严格审核，确保研究目的、方法、风险和利益等方面均符合伦理要求。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058" b="805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伦理审查的目的是防止对受试者造成伤害和利益冲突，促进护理科研的规范化和可持续发展。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79" r="247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伦理审查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685" b="56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906" b="9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知情同意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知情同意是指在护理科研中，受试者被告知研究的目的、方法、风险和利益等信息，并自愿同意参与研究的过程。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知情同意是保护受试者权益的重要措施之一，确保受试者在充分了解研究情况后做出自主决策。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知情同意书应包含必要的信息，如研究目的、方法、风险和利益、受试者的权利和义务等，并由受试者或其监护人签署。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https://d.book118.com/008064000122006030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2024-09-07T09:39:55.444</cp:lastPrinted>
  <dcterms:created xsi:type="dcterms:W3CDTF">2024-09-07T01:39:55Z</dcterms:created>
  <dcterms:modified xsi:type="dcterms:W3CDTF">2024-09-07T01:39:57Z</dcterms:modified>
</cp:coreProperties>
</file>