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11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90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841500-D5B7-4F21-8238-6A9F6A9AF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09ADE-E049-41C0-8A03-208CDB5C8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8C69F-A40D-41E1-BF25-3903105E0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BEF350-9DC7-4D2B-B2CD-699864B19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2FDAFD-22ED-48F1-91DC-42BEDB264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8CA0EA-B44A-4595-BEA9-B512F234F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42FEBF-09F7-4D45-99E7-81D59268D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573AAA-3F89-4867-8A78-57B41BD32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DD14CD-9F6E-4FCD-BD85-35FB2D0D6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F4AC0-20B2-40B1-A53B-01D3835B2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0B0D0D-53AF-47E0-82D3-7EB1987C5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4109" r:id="rId2"/>
    <p:sldLayoutId id="2147494110" r:id="rId3"/>
    <p:sldLayoutId id="2147494111" r:id="rId4"/>
    <p:sldLayoutId id="2147494112" r:id="rId5"/>
    <p:sldLayoutId id="2147494113" r:id="rId6"/>
    <p:sldLayoutId id="2147494114" r:id="rId7"/>
    <p:sldLayoutId id="2147494115" r:id="rId8"/>
    <p:sldLayoutId id="2147494116" r:id="rId9"/>
    <p:sldLayoutId id="2147494117" r:id="rId10"/>
    <p:sldLayoutId id="214749411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18" Type="http://schemas.openxmlformats.org/officeDocument/2006/relationships/tags" Target="../tags/tag116.xml" /><Relationship Id="rId19" Type="http://schemas.openxmlformats.org/officeDocument/2006/relationships/tags" Target="../tags/tag117.xml" /><Relationship Id="rId2" Type="http://schemas.openxmlformats.org/officeDocument/2006/relationships/tags" Target="../tags/tag100.xml" /><Relationship Id="rId20" Type="http://schemas.openxmlformats.org/officeDocument/2006/relationships/tags" Target="../tags/tag118.xml" /><Relationship Id="rId21" Type="http://schemas.openxmlformats.org/officeDocument/2006/relationships/tags" Target="../tags/tag119.xml" /><Relationship Id="rId22" Type="http://schemas.openxmlformats.org/officeDocument/2006/relationships/tags" Target="../tags/tag120.xml" /><Relationship Id="rId23" Type="http://schemas.openxmlformats.org/officeDocument/2006/relationships/tags" Target="../tags/tag121.xml" /><Relationship Id="rId24" Type="http://schemas.openxmlformats.org/officeDocument/2006/relationships/tags" Target="../tags/tag122.xml" /><Relationship Id="rId25" Type="http://schemas.openxmlformats.org/officeDocument/2006/relationships/tags" Target="../tags/tag123.xml" /><Relationship Id="rId26" Type="http://schemas.openxmlformats.org/officeDocument/2006/relationships/tags" Target="../tags/tag124.xml" /><Relationship Id="rId27" Type="http://schemas.openxmlformats.org/officeDocument/2006/relationships/tags" Target="../tags/tag125.xml" /><Relationship Id="rId28" Type="http://schemas.openxmlformats.org/officeDocument/2006/relationships/tags" Target="../tags/tag126.xml" /><Relationship Id="rId29" Type="http://schemas.openxmlformats.org/officeDocument/2006/relationships/tags" Target="../tags/tag127.xml" /><Relationship Id="rId3" Type="http://schemas.openxmlformats.org/officeDocument/2006/relationships/tags" Target="../tags/tag101.xml" /><Relationship Id="rId30" Type="http://schemas.openxmlformats.org/officeDocument/2006/relationships/tags" Target="../tags/tag128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18" Type="http://schemas.openxmlformats.org/officeDocument/2006/relationships/tags" Target="../tags/tag177.xml" /><Relationship Id="rId19" Type="http://schemas.openxmlformats.org/officeDocument/2006/relationships/tags" Target="../tags/tag178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64011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大学生积极人际关系观念和沟通技巧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大学生人际关系观念的重要性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对个人成长的影响</a:t>
            </a:r>
            <a:endParaRPr lang="zh-CN" altLang="en-US"/>
          </a:p>
        </p:txBody>
      </p:sp>
      <p:sp>
        <p:nvSpPr>
          <p:cNvPr id="1048908" name="圆角矩形 3"/>
          <p:cNvSpPr/>
          <p:nvPr>
            <p:custDataLst>
              <p:tags r:id="rId2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4"/>
          <p:cNvSpPr/>
          <p:nvPr>
            <p:custDataLst>
              <p:tags r:id="rId3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2" name="圆角矩形 5"/>
          <p:cNvSpPr/>
          <p:nvPr>
            <p:custDataLst>
              <p:tags r:id="rId4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6"/>
          <p:cNvSpPr/>
          <p:nvPr>
            <p:custDataLst>
              <p:tags r:id="rId5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圆角矩形 9"/>
          <p:cNvSpPr/>
          <p:nvPr>
            <p:custDataLst>
              <p:tags r:id="rId6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0"/>
          <p:cNvSpPr/>
          <p:nvPr>
            <p:custDataLst>
              <p:tags r:id="rId7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0" name="圆角矩形 11"/>
          <p:cNvSpPr/>
          <p:nvPr>
            <p:custDataLst>
              <p:tags r:id="rId8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12"/>
          <p:cNvSpPr/>
          <p:nvPr>
            <p:custDataLst>
              <p:tags r:id="rId9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4" name="文本框 7"/>
          <p:cNvSpPr txBox="1"/>
          <p:nvPr>
            <p:custDataLst>
              <p:tags r:id="rId10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良好的人际关系有助于提高团队合作能力和领导能力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1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良好的人际关系有助于提高解决问题的能力和创新能力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8" name="文本框 13"/>
          <p:cNvSpPr txBox="1"/>
          <p:nvPr>
            <p:custDataLst>
              <p:tags r:id="rId12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建立良好的人际关系有助于提高自信心和自尊心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30" name="文本框 14"/>
          <p:cNvSpPr txBox="1"/>
          <p:nvPr>
            <p:custDataLst>
              <p:tags r:id="rId13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良好的人际关系有助于提高沟通能力和社交技巧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对学业和未来的帮助</a:t>
            </a:r>
            <a:endParaRPr lang="zh-CN" altLang="en-US"/>
          </a:p>
        </p:txBody>
      </p:sp>
      <p:sp>
        <p:nvSpPr>
          <p:cNvPr id="1048966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0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2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建立良好的人际关系有助于提高学习效率和效果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良好的人际关系有助于建立良好的职业网络和职业发展前景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良好的人际关系有助于培养团队合作精神和领导能力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良好的人际关系有助于获得更多的资源和机会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对心理健康的积极作用</a:t>
            </a:r>
            <a:endParaRPr lang="zh-CN" altLang="en-US"/>
          </a:p>
        </p:txBody>
      </p:sp>
      <p:sp>
        <p:nvSpPr>
          <p:cNvPr id="1049044" name="圆角矩形 26"/>
          <p:cNvSpPr/>
          <p:nvPr>
            <p:custDataLst>
              <p:tags r:id="rId2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6" name="圆角矩形 28"/>
          <p:cNvSpPr/>
          <p:nvPr>
            <p:custDataLst>
              <p:tags r:id="rId3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48" name="文本框 31"/>
          <p:cNvSpPr txBox="1"/>
          <p:nvPr>
            <p:custDataLst>
              <p:tags r:id="rId4"/>
            </p:custDataLst>
          </p:nvPr>
        </p:nvSpPr>
        <p:spPr>
          <a:xfrm>
            <a:off x="1662881" y="2355440"/>
            <a:ext cx="2045769" cy="305147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建立良好的人际关系有助于大学生保持积极乐观的心态，减少心理压力和焦虑情绪。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29"/>
          <p:cNvSpPr/>
          <p:nvPr>
            <p:custDataLst>
              <p:tags r:id="rId5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2" name="圆角矩形 32"/>
          <p:cNvSpPr/>
          <p:nvPr>
            <p:custDataLst>
              <p:tags r:id="rId6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54" name="文本框 34"/>
          <p:cNvSpPr txBox="1"/>
          <p:nvPr>
            <p:custDataLst>
              <p:tags r:id="rId7"/>
            </p:custDataLst>
          </p:nvPr>
        </p:nvSpPr>
        <p:spPr>
          <a:xfrm>
            <a:off x="4167288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良好的人际关系有助于大学生更好地适应大学生活，提高学习效率和生活质量。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3"/>
          <p:cNvSpPr/>
          <p:nvPr>
            <p:custDataLst>
              <p:tags r:id="rId8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9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0" name="文本框 5"/>
          <p:cNvSpPr txBox="1"/>
          <p:nvPr>
            <p:custDataLst>
              <p:tags r:id="rId10"/>
            </p:custDataLst>
          </p:nvPr>
        </p:nvSpPr>
        <p:spPr>
          <a:xfrm>
            <a:off x="6668850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良好的人际关系有助于大学生建立自信心，增强自我价值感，提高自尊心和自信心。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8"/>
          <p:cNvSpPr/>
          <p:nvPr>
            <p:custDataLst>
              <p:tags r:id="rId11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12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6" name="文本框 10"/>
          <p:cNvSpPr txBox="1"/>
          <p:nvPr>
            <p:custDataLst>
              <p:tags r:id="rId13"/>
            </p:custDataLst>
          </p:nvPr>
        </p:nvSpPr>
        <p:spPr>
          <a:xfrm>
            <a:off x="9170981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良好的人际关系有助于大学生更好地处理人际关系冲突，提高人际交往能力和解决问题的能力。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如何树立积极的人际关系观念</a:t>
            </a:r>
            <a:endParaRPr lang="zh-CN" altLang="en-US"/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尊重他人，平等对待</a:t>
            </a:r>
            <a:endParaRPr lang="zh-CN" altLang="en-US"/>
          </a:p>
        </p:txBody>
      </p:sp>
      <p:sp>
        <p:nvSpPr>
          <p:cNvPr id="1049158" name="圆角矩形 3"/>
          <p:cNvSpPr/>
          <p:nvPr>
            <p:custDataLst>
              <p:tags r:id="rId2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4"/>
          <p:cNvSpPr/>
          <p:nvPr>
            <p:custDataLst>
              <p:tags r:id="rId3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2" name="圆角矩形 5"/>
          <p:cNvSpPr/>
          <p:nvPr>
            <p:custDataLst>
              <p:tags r:id="rId4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6"/>
          <p:cNvSpPr/>
          <p:nvPr>
            <p:custDataLst>
              <p:tags r:id="rId5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圆角矩形 9"/>
          <p:cNvSpPr/>
          <p:nvPr>
            <p:custDataLst>
              <p:tags r:id="rId6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10"/>
          <p:cNvSpPr/>
          <p:nvPr>
            <p:custDataLst>
              <p:tags r:id="rId7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0" name="圆角矩形 11"/>
          <p:cNvSpPr/>
          <p:nvPr>
            <p:custDataLst>
              <p:tags r:id="rId8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12"/>
          <p:cNvSpPr/>
          <p:nvPr>
            <p:custDataLst>
              <p:tags r:id="rId9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7"/>
          <p:cNvSpPr txBox="1"/>
          <p:nvPr>
            <p:custDataLst>
              <p:tags r:id="rId10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倾听他人：认真倾听他人的想法和感受，给予适当的回应和反馈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1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保持开放心态：接纳不同的观点和意见，保持开放的心态和态度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78" name="文本框 13"/>
          <p:cNvSpPr txBox="1"/>
          <p:nvPr>
            <p:custDataLst>
              <p:tags r:id="rId12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尊重他人：尊重他人的观点、意见和选择，避免偏见和歧视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80" name="文本框 14"/>
          <p:cNvSpPr txBox="1"/>
          <p:nvPr>
            <p:custDataLst>
              <p:tags r:id="rId13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平等对待：对待他人要一视同仁，不因身份、地位、财富等因素而区别对待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真诚待人，信任为先</a:t>
            </a:r>
            <a:endParaRPr lang="zh-CN" altLang="en-US"/>
          </a:p>
        </p:txBody>
      </p:sp>
      <p:sp>
        <p:nvSpPr>
          <p:cNvPr id="1049216" name="矩形 31"/>
          <p:cNvSpPr/>
          <p:nvPr>
            <p:custDataLst>
              <p:tags r:id="rId2"/>
            </p:custDataLst>
          </p:nvPr>
        </p:nvSpPr>
        <p:spPr>
          <a:xfrm>
            <a:off x="3696327" y="1364400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真诚待人：以诚待人，不欺骗、不隐瞒，建立信任的基础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"/>
          <p:cNvSpPr/>
          <p:nvPr>
            <p:custDataLst>
              <p:tags r:id="rId3"/>
            </p:custDataLst>
          </p:nvPr>
        </p:nvSpPr>
        <p:spPr>
          <a:xfrm>
            <a:off x="3696327" y="2356206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信任为先：信任是建立人际关系的基础，要相信他人，也要相信自己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5"/>
          <p:cNvSpPr/>
          <p:nvPr>
            <p:custDataLst>
              <p:tags r:id="rId4"/>
            </p:custDataLst>
          </p:nvPr>
        </p:nvSpPr>
        <p:spPr>
          <a:xfrm>
            <a:off x="3696327" y="3348012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尊重他人：尊重他人的观点和选择，不轻易评判他人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7"/>
          <p:cNvSpPr/>
          <p:nvPr>
            <p:custDataLst>
              <p:tags r:id="rId5"/>
            </p:custDataLst>
          </p:nvPr>
        </p:nvSpPr>
        <p:spPr>
          <a:xfrm>
            <a:off x="3696327" y="4339818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积极沟通：主动与他人沟通，表达自己的想法和感受，同时也要倾听他人的意见和感受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3"/>
          <p:cNvSpPr/>
          <p:nvPr>
            <p:custDataLst>
              <p:tags r:id="rId6"/>
            </p:custDataLst>
          </p:nvPr>
        </p:nvSpPr>
        <p:spPr>
          <a:xfrm>
            <a:off x="3696327" y="5331624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建立良好的人际关系：通过真诚待人、信任为先、尊重他人和积极沟通，建立良好的人际关系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宽容理解，善解人意</a:t>
            </a:r>
            <a:endParaRPr lang="zh-CN" altLang="en-US"/>
          </a:p>
        </p:txBody>
      </p:sp>
      <p:sp>
        <p:nvSpPr>
          <p:cNvPr id="104926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44279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524000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理解他人：尊重他人的观点和感受，避免偏见和歧视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2"/>
          <p:cNvSpPr/>
          <p:nvPr>
            <p:custDataLst>
              <p:tags r:id="rId4"/>
            </p:custDataLst>
          </p:nvPr>
        </p:nvSpPr>
        <p:spPr>
          <a:xfrm>
            <a:off x="1558240" y="2912997"/>
            <a:ext cx="1440452" cy="102006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6" name="任意多边形 18"/>
          <p:cNvSpPr/>
          <p:nvPr>
            <p:custDataLst>
              <p:tags r:id="rId5"/>
            </p:custDataLst>
          </p:nvPr>
        </p:nvSpPr>
        <p:spPr>
          <a:xfrm rot="5400000">
            <a:off x="3409495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188075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倾听他人：认真倾听他人的意见和建议，给予积极的回应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3"/>
          <p:cNvSpPr/>
          <p:nvPr>
            <p:custDataLst>
              <p:tags r:id="rId7"/>
            </p:custDataLst>
          </p:nvPr>
        </p:nvSpPr>
        <p:spPr>
          <a:xfrm>
            <a:off x="3222316" y="2912997"/>
            <a:ext cx="1440452" cy="102006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073000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852151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宽容他人：对他人的错误和失误持宽容态度，不轻易指责和批评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4"/>
          <p:cNvSpPr/>
          <p:nvPr>
            <p:custDataLst>
              <p:tags r:id="rId10"/>
            </p:custDataLst>
          </p:nvPr>
        </p:nvSpPr>
        <p:spPr>
          <a:xfrm>
            <a:off x="4886391" y="2912997"/>
            <a:ext cx="1440452" cy="102006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737075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516226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换位思考：站在他人的角度思考问题，理解他人的需求和感受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5"/>
          <p:cNvSpPr/>
          <p:nvPr>
            <p:custDataLst>
              <p:tags r:id="rId13"/>
            </p:custDataLst>
          </p:nvPr>
        </p:nvSpPr>
        <p:spPr>
          <a:xfrm>
            <a:off x="6551037" y="2912997"/>
            <a:ext cx="1440452" cy="102006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4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402863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6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180872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建立信任：通过诚实、守信和尊重他人来建立信任关系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6"/>
          <p:cNvSpPr/>
          <p:nvPr>
            <p:custDataLst>
              <p:tags r:id="rId16"/>
            </p:custDataLst>
          </p:nvPr>
        </p:nvSpPr>
        <p:spPr>
          <a:xfrm>
            <a:off x="8215112" y="2912997"/>
            <a:ext cx="1440452" cy="102006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90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065797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92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44947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培养同理心：对他人的感受和经历产生共鸣，理解他人的情感和需求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7"/>
          <p:cNvSpPr/>
          <p:nvPr>
            <p:custDataLst>
              <p:tags r:id="rId19"/>
            </p:custDataLst>
          </p:nvPr>
        </p:nvSpPr>
        <p:spPr>
          <a:xfrm>
            <a:off x="9879758" y="2912997"/>
            <a:ext cx="1440452" cy="102006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互助合作，共同成长</a:t>
            </a:r>
            <a:endParaRPr lang="zh-CN" altLang="en-US"/>
          </a:p>
        </p:txBody>
      </p:sp>
      <p:sp>
        <p:nvSpPr>
          <p:cNvPr id="1049330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34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38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倾听与理解：倾听他人的观点，理解他人的感受和需求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建立信任：通过诚实、尊重和信任来建立良好的人际关系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积极沟通：主动与他人沟通，表达自己的想法和感受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共同成长：与他人共同学习、进步，实现共同成长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提升沟通技巧的方法</a:t>
            </a:r>
            <a:endParaRPr lang="zh-CN" altLang="en-US"/>
          </a:p>
        </p:txBody>
      </p:sp>
      <p:sp>
        <p:nvSpPr>
          <p:cNvPr id="10493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https://d.book118.com/008064011073006026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3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9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Montserrat ExtraBold</vt:lpstr>
      <vt:lpstr>Wingdings</vt:lpstr>
      <vt:lpstr>Office Theme</vt:lpstr>
      <vt:lpstr>大学生积极人际关系观念和沟通技巧</vt:lpstr>
      <vt:lpstr>目录</vt:lpstr>
      <vt:lpstr>添加章节标题</vt:lpstr>
      <vt:lpstr>大学生人际关系观念的重要性</vt:lpstr>
      <vt:lpstr>PowerPoint Presentation</vt:lpstr>
      <vt:lpstr>对个人成长的影响</vt:lpstr>
      <vt:lpstr>对学业和未来的帮助</vt:lpstr>
      <vt:lpstr>对心理健康的积极作用</vt:lpstr>
      <vt:lpstr>如何树立积极的人际关系观念</vt:lpstr>
      <vt:lpstr>PowerPoint Presentation</vt:lpstr>
      <vt:lpstr>尊重他人，平等对待</vt:lpstr>
      <vt:lpstr>真诚待人，信任为先</vt:lpstr>
      <vt:lpstr>宽容理解，善解人意</vt:lpstr>
      <vt:lpstr>互助合作，共同成长</vt:lpstr>
      <vt:lpstr>提升沟通技巧的方法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2024-09-03T21:53:38.900</cp:lastPrinted>
  <dcterms:created xsi:type="dcterms:W3CDTF">2024-09-03T13:53:38Z</dcterms:created>
  <dcterms:modified xsi:type="dcterms:W3CDTF">2024-09-03T13:53:40Z</dcterms:modified>
</cp:coreProperties>
</file>