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0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196BD-CDE6-4C88-A8DA-E9F0059F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EE67E-9357-46E6-9AEE-CFD5A719F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56AE5-6387-491A-A7B6-FD1D34AA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0E8DA-02B6-4974-9970-BFE17F282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92927F-A78A-4D45-B842-0D3D5337F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EF23F-F1A1-4BE7-8293-EE1BAA941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73E9A-655C-48B5-AAE0-4CF52B58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F7D92-6CA0-4A04-A05F-CF512D0CC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612D8-E2CA-410E-B794-31895B0DA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602F3-4EF6-4D50-B25B-9D4482A7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8754D-167B-44D7-99FA-2F24BD969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031" r:id="rId2"/>
    <p:sldLayoutId id="2147495032" r:id="rId3"/>
    <p:sldLayoutId id="2147495033" r:id="rId4"/>
    <p:sldLayoutId id="2147495034" r:id="rId5"/>
    <p:sldLayoutId id="2147495035" r:id="rId6"/>
    <p:sldLayoutId id="2147495036" r:id="rId7"/>
    <p:sldLayoutId id="2147495037" r:id="rId8"/>
    <p:sldLayoutId id="2147495038" r:id="rId9"/>
    <p:sldLayoutId id="2147495039" r:id="rId10"/>
    <p:sldLayoutId id="214749504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401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培养中小学生解决问题的心理健康能力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培养中小学生解决问题能力的意义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解决问题的心理健康能力要素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培养中小学生解决问题能力的途径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解决问题的心理健康能力在实践中的应用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培养解决问题能力的心理健康教育建议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培养中小学生解决问题能力的意义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适应未来社会发展的需要</a:t>
            </a:r>
            <a:endParaRPr lang="zh-CN" altLang="en-US"/>
          </a:p>
        </p:txBody>
      </p:sp>
      <p:sp>
        <p:nvSpPr>
          <p:cNvPr id="104894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培养中小学生解决问题的能力，有助于他们更好地适应未来社会的发展变化。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现代社会需要具备创新思维和解决问题的能力，而培养中小学生解决问题的能力正是为了满足这一需求。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培养中小学生解决问题的能力，有助于他们更好地应对未来社会的挑战和竞争。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培养中小学生解决问题的能力，有助于他们更好地适应未来社会的多元化和复杂性。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提升中小学生的综合素质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增强自信心：通过解决问题，增强中小学生的自信心，使他们更加自信地面对生活和学习中的挑战。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提高解决问题的能力：培养中小学生独立思考和解决问题的能力，提高他们的综合素质。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培养创新思维：通过解决问题，培养中小学生的创新思维和创新能力，使他们在未来的学习和生活中更具竞争力。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提高心理素质：通过解决问题，提高中小学生的心理素质，使他们在面对困难和挫折时更加坚强和勇敢。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促进心理健康发展</a:t>
            </a:r>
            <a:endParaRPr lang="zh-CN" altLang="en-US"/>
          </a:p>
        </p:txBody>
      </p:sp>
      <p:sp>
        <p:nvSpPr>
          <p:cNvPr id="10490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提高自信心：通过解决问题，提高学生的自信心和自我价值感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提高社交能力：通过解决问题，培养学生的社交能力和团队合作精神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培养创新思维：通过解决问题，培养学生的创新思维和解决问题的能力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培养抗压能力：通过解决问题，培养学生的抗压能力和适应能力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解决问题的心理健康能力要素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积极心态</a:t>
            </a:r>
            <a:endParaRPr lang="zh-CN" altLang="en-US"/>
          </a:p>
        </p:txBody>
      </p:sp>
      <p:sp>
        <p:nvSpPr>
          <p:cNvPr id="10491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乐观面对问题：保持积极心态，相信问题可以解决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自我激励：鼓励自己，相信自己有能力解决问题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情绪管理：学会控制情绪，保持冷静，避免情绪波动影响解决问题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积极思考：积极思考解决问题的方法，避免消极思考影响解决问题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情绪管理</a:t>
            </a:r>
            <a:endParaRPr lang="zh-CN" altLang="en-US"/>
          </a:p>
        </p:txBody>
      </p:sp>
      <p:sp>
        <p:nvSpPr>
          <p:cNvPr id="10492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认识情绪：了解情绪的产生、发展和影响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情绪表达：学会正确表达自己的情绪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情绪应对：学会应对负面情绪和压力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情绪调节：学会控制和调节自己的情绪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沟通协作</a:t>
            </a:r>
            <a:endParaRPr lang="zh-CN" altLang="en-US"/>
          </a:p>
        </p:txBody>
      </p:sp>
      <p:sp>
        <p:nvSpPr>
          <p:cNvPr id="10493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倾听：认真听取他人的意见和建议，尊重他人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表达：清晰、准确地表达自己的想法和观点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合作：与他人共同解决问题，分享资源和信息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反馈：对他人的意见和建议给予积极的反馈，促进沟通和协作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  <p:sp>
        <p:nvSpPr>
          <p:cNvPr id="10493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认识自己的优点和缺点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理解自己的情绪和感受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知道自己的需求和期望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学会自我调节和自我激励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3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培养中小学生解决问题能力的途径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家庭教育的引导</a:t>
            </a:r>
            <a:endParaRPr lang="zh-CN" altLang="en-US"/>
          </a:p>
        </p:txBody>
      </p:sp>
      <p:sp>
        <p:nvSpPr>
          <p:cNvPr id="10494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鼓励孩子独立思考，培养解决问题的能力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家长以身作则，树立解决问题的榜样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提供适当的挑战和困难，让孩子在实践中学习解决问题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引导孩子正确面对挫折，培养解决问题的信心和勇气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https://d.book118.com/008064013073006026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宋体</vt:lpstr>
      <vt:lpstr>Office Theme</vt:lpstr>
      <vt:lpstr>培养中小学生解决问题的心理健康能力</vt:lpstr>
      <vt:lpstr>目录</vt:lpstr>
      <vt:lpstr>添加章节标题</vt:lpstr>
      <vt:lpstr>培养中小学生解决问题能力的意义</vt:lpstr>
      <vt:lpstr>适应未来社会发展的需要</vt:lpstr>
      <vt:lpstr>提升中小学生的综合素质</vt:lpstr>
      <vt:lpstr>促进心理健康发展</vt:lpstr>
      <vt:lpstr>解决问题的心理健康能力要素</vt:lpstr>
      <vt:lpstr>积极心态</vt:lpstr>
      <vt:lpstr>情绪管理</vt:lpstr>
      <vt:lpstr>沟通协作</vt:lpstr>
      <vt:lpstr>自我认知</vt:lpstr>
      <vt:lpstr>培养中小学生解决问题能力的途径</vt:lpstr>
      <vt:lpstr>家庭教育的引导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2024-09-03T21:53:38.978</cp:lastPrinted>
  <dcterms:created xsi:type="dcterms:W3CDTF">2024-09-03T13:53:39Z</dcterms:created>
  <dcterms:modified xsi:type="dcterms:W3CDTF">2024-09-03T13:53:41Z</dcterms:modified>
</cp:coreProperties>
</file>