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1351E-9AFE-4CBA-8591-9779E3BA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C06DE-6B90-401B-AFC8-A568166F3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10763-B782-44D8-AF2D-CDFA06A01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E17D3-5555-4EB9-A0A2-8B314E1E7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BB710B-1F04-447C-B1DD-FCAD1A2A4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275BC7-3293-4DC2-AB3D-B5E9D40DA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8C5BD0-C927-4C38-B25E-C4062CEFB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6D3DF-3280-4D45-B2ED-3947A73B9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A54B2-B8B0-456D-BA8D-385D851F6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74BA86-D955-40AA-AE5B-17DDE818E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52613-F7E3-490E-A81F-727B83CDE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65050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公共部门绩效管理与评估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公共部门绩效评估实践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绩效管理与评估的挑战与对策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绩效管理是一个系统性的过程，通过对组织、团队和个人的工作表现进行持续监测、评估和改进，以实现组织战略目标。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绩效管理的目的是提高组织整体绩效，促进员工个人发展，优化资源配置，提升公共服务质量和效率。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确保评估过程公正、透明，避免主观偏见和歧视。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以组织战略目标为导向，确保个人和团队目标与组织目标保持一致。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06" r="22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持续改进：通过持续监测和评估，发现问题并采取改进措施，不断提升绩效水平。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862" b="7862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绩效管理的原则与流程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制定绩效计划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明确组织、团队和个人的绩效目标、指标和标准。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绩效执行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按照绩效计划开展工作，记录工作表现和成果。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对绩效执行情况进行定期评估，发现问题并提出改进建议。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将评估结果反馈给相关人员，制定改进计划并跟踪实施情况。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绩效反馈与改进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公共部门的服务对象是全体公民，需要关注公共利益和社会责任。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公共部门的决策和行为受到政治因素的影响，需要考虑政治稳定和社会和谐。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公共部门绩效管理的特殊性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公共部门绩效管理的特殊性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公共部门涉及多个领域和部门，需要协调各方利益和关系。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公共部门的评估主体包括政府、公众、媒体等多个方面，需要综合考虑各方意见和评价。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多元化评估主体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公共部门的绩效评估应更加注重社会效益和公共服务质量，而非经济效益。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长期性与可持续性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公共部门的绩效管理需要关注长期发展和可持续性，避免短期行为和资源浪费。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社会效益优先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公共部门绩效管理的特殊性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绩效评估方法与技术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公共部门与上级或相关部门共同设定明确、可衡量的目标。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将整体目标分解为各部门或个人的具体目标。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各部门或个人按照目标要求开展工作。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目标实施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对目标完成情况进行定期评估，分析问题并提出改进措施。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关键绩效指标确定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收集与关键绩效指标相关的数据，并进行处理和分析。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结果反馈与改进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将评估结果反馈给相关部门或个人，针对问题提出改进措施。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通过分析公共部门业务流程和战略目标，确定关键绩效指标。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根据关键绩效指标的完成情况，对公共部门绩效进行评估。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08" r="19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财务维度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客户维度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内部业务流程维度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学习与成长维度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关注公共部门的财务状况，如预算执行情况、成本控制等。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关注公共部门内部管理和业务流程的优化，如工作效率、资源利用等。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关注公共部门服务对象的需求和满意度，如公众投诉处理、服务质量等。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关注公共部门员工的学习和发展，如培训、激励机制等。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08" r="10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邀请相关领域的专家对公共部门绩效进行评估，提供专业意见和建议。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通过上级、下级、同事和服务对象等多方面的反馈，全面评估公共部门绩效。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标杆管理法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寻找行业内外优秀的公共部门作为标杆，进行比较分析，找出差距并制定改进措施。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其他评估方法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https://d.book118.com/008065050036006032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2024-09-09T14:59:45.010</cp:lastPrinted>
  <dcterms:created xsi:type="dcterms:W3CDTF">2024-09-09T06:59:45Z</dcterms:created>
  <dcterms:modified xsi:type="dcterms:W3CDTF">2024-09-09T06:59:47Z</dcterms:modified>
</cp:coreProperties>
</file>