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FE6C8-BC0E-4710-80B4-2EEAF065A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38845-B9DD-45C9-88F4-FB5F3EDEE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6EAF7-E73D-4C00-A297-FAC27FDB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04739-4651-4EB6-A43A-BC0DB5225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269FF-E5C3-4E0E-B049-0DCCEFF1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71BA3-0E27-4771-A61E-A4524007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AF2A3-0974-45B6-A8FC-0AC0C59F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DC936-7CB2-49F5-BB75-7BF305B55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AE86B-6D79-4239-984A-5E6982AE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767DC-C344-4485-BE71-76F6DCA89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15C8E-EBCF-4EA2-A949-015E0C99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606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肺炎的医师业务查房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医师业务查房在肺炎治疗中的作用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肺炎的症状包括咳嗽、咳痰、发热、呼吸困难等，严重时可导致呼吸衰竭和死亡。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肺炎是指肺泡、肺间质和细支气管的炎症，通常由细菌、病毒、支原体等病原体感染引起。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根据病因分类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可分为细菌性肺炎、病毒性肺炎、支原体肺炎等。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根据病情严重程度分类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可分为轻度肺炎、中度肺炎和重度肺炎。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根据病变范围分类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可分为大叶性肺炎、小叶性肺炎和间质性肺炎。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主要由肺炎链球菌、葡萄球菌等细菌感染引起。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主要由流感病毒、腺病毒等病毒感染引起。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主要由支原体感染引起。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如吸入性肺炎、放射性肺炎等。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细菌性肺炎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病毒性肺炎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支原体肺炎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肺炎的症状与诊断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肺炎可能引起食欲不振，导致体重下降。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肺炎可能引起胸痛，通常在深呼吸或咳嗽时加重。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肺炎可能导致呼吸困难，表现为呼吸急促、气喘等。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咳嗽是肺炎最常见的症状，通常为剧烈干咳或咳出痰液。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发热是肺炎的常见症状，体温可高达38℃以上。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381" r="1638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医生会询问患者的病史，了解是否有呼吸道疾病、免疫系统疾病等高危因素。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医生会对患者进行体格检查，检查肺部是否有异常呼吸音或啰音。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通过血液检查，可以检测白细胞计数、C反应蛋白等指标，以辅助诊断肺炎。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X线或CT等影像学检查可以观察肺部炎症的部位和程度，有助于确诊肺炎。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肺结核也是一种常见的肺部感染性疾病，与肺炎有相似的症状，如咳嗽、发热等。但肺结核通常病程较长，肺部影像学表现也有所不同。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肺癌是一种恶性肿瘤，可引起咳嗽、呼吸困难等症状。但肺癌的肺部影像学表现通常更为复杂，可能伴有肺部组织坏死或淋巴结肿大。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肺炎的治疗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https://d.book118.com/008066065115006034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2024-09-13T06:26:24.319</cp:lastPrinted>
  <dcterms:created xsi:type="dcterms:W3CDTF">2024-09-12T22:26:24Z</dcterms:created>
  <dcterms:modified xsi:type="dcterms:W3CDTF">2024-09-12T22:26:26Z</dcterms:modified>
</cp:coreProperties>
</file>