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011DB-4266-4F8A-BDE1-37CBFCC0A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D3A9F-EA15-496F-B958-D5B2965A7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A6E2B9-DA36-4864-8C79-EF4AA51EF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783940-9E4E-45D9-B200-63DEB1B35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44E092-019E-4453-B4D6-C6110BB15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4CABF0-93AB-4129-9E5B-FF21734CF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031793-282E-48FF-9A98-4A95C01B4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8D6CD-48A7-4F7F-81F7-B14EBA72C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C74863-9066-4CD5-A37C-F5177B19E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EA623-D905-4A2A-A48A-2F2BB7B83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01097-1DA9-4BFF-AE03-231A3E88E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66071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消防部队灭火抢险救援及训练、演练中的安全管理讲座\n## 1.消防部队灭火抢险救援的基本概念与任务\n### 1.1消防部队的职责与使命\n### 1.2灭火抢险救援的基本原则与要求\n### 1.3消防部队灭火抢险救援的主要任务\n## 2.消防部队训练与演练的重要性\n### 2.1训练与演练对提高战斗力的作用\n### 2.2训练与演练对保障消防安全的意义\n### 2.3消防部队训练与演练的基本原则\n## 3.消防部队灭火抢险救援安全管理的基本要求\n### 3.1制定完善的安全管理制度与措施\n### 3.2加强安全教育与培训，提高安全意识\n### 3.3严格落实安全操作规程，确保行动安全\n## 4.消防部队训练与演练中的安全管理措施\n### 4.1训练与演练前的安全准备工作\n### 4.2训练与演练过程中的安全监控与调整\n### 4.3训练与演练后的安全总结与改进\n## 5.消防部队灭火抢险救援及训练、演练中安全事故的预防与应对\n### 5.1安全事故的原因分析与预防措施\n### 5.2安全事故的应对策略与处理方法\n### 5.3安全事故后的教训总结与改进措施\n## 6.消防部队灭火抢险救援及训练、演练中的安全管理创新\n### 6.1引入先进的安全管理理念与方法\n### 6.2利用科技手段提高安全管理水平\n### 6.3加强安全管理创新实践与经验推广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000"/>
              <a:t>消防部队灭火抢险救援及训练、演练中的安全管理讲座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消防部队灭火抢险救援的基本概念与任务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保护人民生命财产安全</a:t>
                </a:r>
                <a:endParaRPr/>
              </a:p>
            </p:txBody>
          </p:sp>
          <p:sp>
            <p:nvSpPr>
              <p:cNvPr id="23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预防和减少火灾事故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扑救火灾，抢救被困人员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参与自然灾害和事故灾难的应急救援</a:t>
                </a:r>
                <a:endParaRPr/>
              </a:p>
            </p:txBody>
          </p:sp>
        </p:grpSp>
        <p:grpSp>
          <p:nvGrpSpPr>
            <p:cNvPr id="23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维护社会稳定</a:t>
                </a:r>
                <a:endParaRPr/>
              </a:p>
            </p:txBody>
          </p:sp>
          <p:sp>
            <p:nvSpPr>
              <p:cNvPr id="2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处置突发事件和群体性事件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参与平安城市建设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加强消防安全宣传和教育</a:t>
                </a:r>
                <a:endParaRPr/>
              </a:p>
            </p:txBody>
          </p:sp>
        </p:grpSp>
        <p:grpSp>
          <p:nvGrpSpPr>
            <p:cNvPr id="23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促进经济发展</a:t>
                </a:r>
                <a:endParaRPr/>
              </a:p>
            </p:txBody>
          </p:sp>
          <p:sp>
            <p:nvSpPr>
              <p:cNvPr id="23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为经济建设提供良好的消防安全环境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为企业和个人提供消防安全服务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参与重大工程建设项目的消防安全工作</a:t>
                </a:r>
                <a:endParaRPr/>
              </a:p>
            </p:txBody>
          </p: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消防部队的职责与使命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坚持以人为本，生命至上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迅速组织力量，全力抢救被困人员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最大限度减少火灾损失，保障人民群众生产生活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积极参与灾后重建，帮助灾区恢复生产生活秩序</a:t>
                </a:r>
                <a:endParaRPr/>
              </a:p>
            </p:txBody>
          </p:sp>
          <p:sp>
            <p:nvSpPr>
              <p:cNvPr id="24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坚持预防为主，防消结合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加强消防安全检查，消除火灾隐患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深入开展消防安全宣传教育，提高公众火灾防范意识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落实消防安全责任制，建立健全火灾防控体系</a:t>
                </a:r>
                <a:endParaRPr/>
              </a:p>
            </p:txBody>
          </p:sp>
          <p:sp>
            <p:nvSpPr>
              <p:cNvPr id="25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坚持科学救援，确保安全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准确分析火场形势，制定科学合理的灭火抢险救援方案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严格操作规程，确保救援行动安全有序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加强救援现场的安全管理，防止次生灾害发生</a:t>
                </a:r>
                <a:endParaRPr/>
              </a:p>
            </p:txBody>
          </p:sp>
          <p:sp>
            <p:nvSpPr>
              <p:cNvPr id="25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灭火抢险救援的基本原则与要求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火灾扑救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迅速调集力量，组织火场侦查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划定火场警戒区域，实施火场交通管制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采取有效手段，全力扑灭火源</a:t>
                </a:r>
                <a:endParaRPr/>
              </a:p>
            </p:txBody>
          </p:sp>
          <p:sp>
            <p:nvSpPr>
              <p:cNvPr id="26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抢险救援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迅速组织力量，营救被困人员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排除险情，防止事态扩大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加强现场秩序维护，确保救援行动顺利进行</a:t>
                </a:r>
                <a:endParaRPr/>
              </a:p>
            </p:txBody>
          </p:sp>
          <p:sp>
            <p:nvSpPr>
              <p:cNvPr id="26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防火监督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开展消防安全检查，督促整改火灾隐患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深入开展消防安全宣传教育，提高公众火灾防范意识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落实消防安全责任制，建立健全火灾防控体系</a:t>
                </a:r>
                <a:endParaRPr/>
              </a:p>
            </p:txBody>
          </p:sp>
          <p:sp>
            <p:nvSpPr>
              <p:cNvPr id="27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消防部队灭火抢险救援的主要任务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3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消防部队训练与演练的重要性</a:t>
            </a:r>
            <a:endParaRPr/>
          </a:p>
        </p:txBody>
      </p:sp>
      <p:sp>
        <p:nvSpPr>
          <p:cNvPr id="274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75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78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79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80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提高消防官兵的业务素质</a:t>
                </a:r>
                <a:endParaRPr/>
              </a:p>
            </p:txBody>
          </p:sp>
          <p:sp>
            <p:nvSpPr>
              <p:cNvPr id="28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熟练掌握灭火抢险救援技能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提高火场指挥和协同作战能力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增强心理素质，适应高温、高空、有毒等特殊环境</a:t>
                </a:r>
                <a:endParaRPr/>
              </a:p>
            </p:txBody>
          </p:sp>
        </p:grpSp>
        <p:grpSp>
          <p:nvGrpSpPr>
            <p:cNvPr id="283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84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提高消防部队的实战能力</a:t>
                </a:r>
                <a:endParaRPr/>
              </a:p>
            </p:txBody>
          </p:sp>
          <p:sp>
            <p:nvSpPr>
              <p:cNvPr id="28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检验灭火抢险救援预案的科学性和实用性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锻炼部队在复杂环境下的应急处置能力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提高部队快速反应和临机处置能力</a:t>
                </a:r>
                <a:endParaRPr/>
              </a:p>
            </p:txBody>
          </p:sp>
        </p:grpSp>
        <p:grpSp>
          <p:nvGrpSpPr>
            <p:cNvPr id="287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88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提高消防部队的整体效能</a:t>
                </a:r>
                <a:endParaRPr/>
              </a:p>
            </p:txBody>
          </p:sp>
          <p:sp>
            <p:nvSpPr>
              <p:cNvPr id="29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优化部队编制和装备配置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加强部队之间的协同作战能力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提高部队在各类事故灾害中的救援能力</a:t>
                </a:r>
                <a:endParaRPr/>
              </a:p>
            </p:txBody>
          </p: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训练与演练对提高战斗力的作用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训练与演练对保障消防安全的意义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9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预防和减少火灾事故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通过训练和演练，提高消防部队的火灾防范能力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检验消防安全设施的有效性，及时整改安全隐患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增强公众火灾防范意识，提高火灾自防自救能力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提高应急救援能力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通过训练和演练，提高消防部队的应急救援能力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保障在火灾、爆炸、化学泄漏等事故中的救援效果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加强应急救援队伍建设，提高应急资源调度能力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0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维护社会稳定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通过训练和演练，提高消防部队处置突发事件的能力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参与平安城市建设，加强社区消防工作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保障重大活动、重要节日期间的消防安全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1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1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以实战为导向，模拟真实火场环境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检验部队在实战条件下的应急处置能力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提高部队在复杂环境下的作战能力</a:t>
                </a:r>
                <a:endParaRPr/>
              </a:p>
            </p:txBody>
          </p:sp>
          <p:sp>
            <p:nvSpPr>
              <p:cNvPr id="31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实战化原则</a:t>
                </a:r>
                <a:endParaRPr/>
              </a:p>
            </p:txBody>
          </p:sp>
        </p:grpSp>
        <p:grpSp>
          <p:nvGrpSpPr>
            <p:cNvPr id="31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1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制定科学的训练计划和演练方案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采用先进的训练方法和手段，提高训练效果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加强训练数据的收集和分析，为实战化训练提供支持</a:t>
                </a:r>
                <a:endParaRPr/>
              </a:p>
            </p:txBody>
          </p:sp>
          <p:sp>
            <p:nvSpPr>
              <p:cNvPr id="3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科学化原则</a:t>
                </a:r>
                <a:endParaRPr/>
              </a:p>
            </p:txBody>
          </p:sp>
        </p:grpSp>
        <p:grpSp>
          <p:nvGrpSpPr>
            <p:cNvPr id="31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利用信息化手段提高训练和演练的效率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加强训练和演练中的信息沟通和协同作战能力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提高部队在信息化条件下的灭火抢险救援能力</a:t>
                </a:r>
                <a:endParaRPr/>
              </a:p>
            </p:txBody>
          </p:sp>
          <p:sp>
            <p:nvSpPr>
              <p:cNvPr id="3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信息化原则</a:t>
                </a:r>
                <a:endParaRPr/>
              </a:p>
            </p:txBody>
          </p:sp>
        </p:grpSp>
      </p:grpSp>
      <p:pic>
        <p:nvPicPr>
          <p:cNvPr id="32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2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2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2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消防部队训练与演练的基本原则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消防部队灭火抢险救援安全管理的基本要求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制定安全管理制度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明确安全管理职责，建立健全安全管理机制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严格执行安全管理制度，确保部队行动安全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加强安全管理制度的学习和宣传，提高官兵安全意识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落实安全防范措施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加强安全教育，提高官兵安全防范意识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严格落实安全操作规程，确保行动安全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加强安全设施建设，提高安全防范能力</a:t>
                </a:r>
                <a:endParaRPr/>
              </a:p>
            </p:txBody>
          </p:sp>
          <p:pic>
            <p:nvPicPr>
              <p:cNvPr id="2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加强安全检查与整改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定期进行安全检查，及时发现和整改安全隐患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加强对重点部位和关键环节的安全检查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落实安全隐患整改责任，确保整改到位</a:t>
                </a:r>
                <a:endParaRPr/>
              </a:p>
            </p:txBody>
          </p:sp>
          <p:pic>
            <p:nvPicPr>
              <p:cNvPr id="2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制定完善的安全管理制度与措施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1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加强安全教育</a:t>
                </a:r>
                <a:endParaRPr/>
              </a:p>
            </p:txBody>
          </p:sp>
          <p:sp>
            <p:nvSpPr>
              <p:cNvPr id="3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定期开展安全教育，提高官兵安全意识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加强消防安全知识教育，提高官兵火灾防范能力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加强应急救援知识教育，提高官兵应急处置能力</a:t>
                </a:r>
                <a:endParaRPr/>
              </a:p>
            </p:txBody>
          </p:sp>
        </p:grpSp>
        <p:grpSp>
          <p:nvGrpSpPr>
            <p:cNvPr id="34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加强安全培训</a:t>
                </a:r>
                <a:endParaRPr/>
              </a:p>
            </p:txBody>
          </p:sp>
          <p:sp>
            <p:nvSpPr>
              <p:cNvPr id="3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定期开展安全培训，提高官兵安全操作技能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加强灭火抢险救援技能培训，提高官兵实战能力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加强安全装备操作培训，提高官兵装备使用能力</a:t>
                </a:r>
                <a:endParaRPr/>
              </a:p>
            </p:txBody>
          </p:sp>
        </p:grpSp>
        <p:grpSp>
          <p:nvGrpSpPr>
            <p:cNvPr id="37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建立安全培训档案</a:t>
                </a:r>
                <a:endParaRPr/>
              </a:p>
            </p:txBody>
          </p:sp>
          <p:sp>
            <p:nvSpPr>
              <p:cNvPr id="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建立官兵安全培训档案，记录安全培训情况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定期分析安全培训档案，了解官兵安全素质情况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根据安全培训档案，制定针对性的培训计划</a:t>
                </a:r>
                <a:endParaRPr/>
              </a:p>
            </p:txBody>
          </p:sp>
        </p:grpSp>
      </p:grpSp>
      <p:pic>
        <p:nvPicPr>
          <p:cNvPr id="40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加强安全教育与培训，提高安全意识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2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3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4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4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4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制定安全操作规程</a:t>
                </a:r>
                <a:endParaRPr/>
              </a:p>
            </p:txBody>
          </p:sp>
          <p:sp>
            <p:nvSpPr>
              <p:cNvPr id="4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针对不同任务，制定相应的安全操作规程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加强安全操作规程的学习和培训，提高官兵操作技能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加强对安全操作规程执行情况的检查和监督</a:t>
                </a:r>
                <a:endParaRPr/>
              </a:p>
            </p:txBody>
          </p:sp>
        </p:grpSp>
        <p:grpSp>
          <p:nvGrpSpPr>
            <p:cNvPr id="5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5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加强现场安全管理</a:t>
                </a:r>
                <a:endParaRPr/>
              </a:p>
            </p:txBody>
          </p:sp>
          <p:sp>
            <p:nvSpPr>
              <p:cNvPr id="5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加强救援现场的安全管理，确保行动安全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落实安全防护措施，减少意外伤害事故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加强现场指挥，确保救援行动有序进行</a:t>
                </a:r>
                <a:endParaRPr/>
              </a:p>
            </p:txBody>
          </p:sp>
        </p:grpSp>
        <p:grpSp>
          <p:nvGrpSpPr>
            <p:cNvPr id="5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5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落实安全事故责任追究</a:t>
                </a:r>
                <a:endParaRPr/>
              </a:p>
            </p:txBody>
          </p:sp>
          <p:sp>
            <p:nvSpPr>
              <p:cNvPr id="5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严格执行安全事故责任追究制度，追究安全事故责任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分析安全事故原因，制定针对性的预防措施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加强安全事故教训总结，提高部队安全管理水平</a:t>
                </a:r>
                <a:endParaRPr/>
              </a:p>
            </p:txBody>
          </p:sp>
        </p:grpSp>
      </p:grpSp>
      <p:pic>
        <p:nvPicPr>
          <p:cNvPr id="5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严格落实安全操作规程，确保行动安全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5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6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https://d.book118.com/008066071004006042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消防部队灭火抢险救援及训练、演练中的安全管理讲座</vt:lpstr>
      <vt:lpstr>消防部队灭火抢险救援的基本概念与任务</vt:lpstr>
      <vt:lpstr>PowerPoint Presentation</vt:lpstr>
      <vt:lpstr>PowerPoint Presentation</vt:lpstr>
      <vt:lpstr>PowerPoint Presentation</vt:lpstr>
      <vt:lpstr>消防部队训练与演练的重要性</vt:lpstr>
      <vt:lpstr>PowerPoint Presentation</vt:lpstr>
      <vt:lpstr>PowerPoint Presentation</vt:lpstr>
      <vt:lpstr>PowerPoint Presentation</vt:lpstr>
      <vt:lpstr>消防部队灭火抢险救援安全管理的基本要求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2024-09-20T23:26:20.495</cp:lastPrinted>
  <dcterms:created xsi:type="dcterms:W3CDTF">2024-09-20T15:26:20Z</dcterms:created>
  <dcterms:modified xsi:type="dcterms:W3CDTF">2024-09-20T15:26:22Z</dcterms:modified>
</cp:coreProperties>
</file>