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67018-A7BA-4E5B-9E68-478799E42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758C1-C761-4E4B-98A2-83DB69205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59B65-C0F2-4C90-888C-53B601370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2C84A6-34BC-4A6E-8E8A-E9187C157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5F74E1-F41D-4908-9080-C8069FCD7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DFF662-72DC-4DCA-8FF7-E540D832C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834243-061E-4446-89F5-FD3FDE080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CB6DE9-4A47-4338-8594-A047A0804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0AC5A5-84DC-4230-B383-44D1B1C01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098F2-67A9-4419-AB9E-4FEA08509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8B96D-B99E-4A9D-AEDE-28D70C102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66071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疥疮病人的护理查房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疥疮概述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疥疮病人的护理评估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疥疮病人的护理措施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疥疮病人的健康教育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疥疮病人的护理研究进展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疥疮概述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疥疮是一种由疥螨引起的皮肤病，具有传染性。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主要通过直接接触传播，如握手、拥抱等，也可通过共用床单、毛巾等间接接触传播。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感染疥螨是主要原因，这些微小的寄生虫会侵入皮肤表面，引起炎症反应。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疥螨在皮肤内挖掘隧道，引起皮肤瘙痒、红肿等症状，严重时可导致皮肤破损、化脓。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主要症状为剧烈瘙痒，尤其在夜间更为明显。皮肤上可能出现红色丘疹、水疱、脓疱等。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医生根据临床表现和接触史进行初步诊断，通过皮肤刮片检查可找到疥螨或其排泄物，进一步确诊。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疥疮病人的护理评估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皮肤状况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瘙痒程度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观察患者皮肤是否有丘疹、水疱、结节等疥疮典型表现，记录病灶位置、数量和程度。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询问患者瘙痒的程度，评估其对生活和工作的影响。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了解患者对疾病的认知和心理状态，评估其焦虑、抑郁等情绪状况。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了解患者的卫生习惯、居住环境及与他人接触情况，判断是否符合疥疮的传播条件。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根据评估结果，对患者进行分类管理，制定个性化的护理计划。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定期对护理效果进行评估，及时调整护理计划。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将评估结果详细记录在护理查房记录表中，包括皮肤状况、瘙痒程度、心理状况和生活习惯等方面。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评估结果与记录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在评估过程中，注意保护患者的隐私和尊严，尊重患者的知情权和自主权。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对于可能涉及传染的疥疮患者，应采取必要的防护措施，避免交叉感染。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对于伴有其他基础疾病的患者，应注意综合评估其整体状况，制定全面的护理计划。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疥疮病人的护理措施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https://d.book118.com/008066071115006034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2024-09-13T06:26:25.449</cp:lastPrinted>
  <dcterms:created xsi:type="dcterms:W3CDTF">2024-09-12T22:26:25Z</dcterms:created>
  <dcterms:modified xsi:type="dcterms:W3CDTF">2024-09-12T22:26:27Z</dcterms:modified>
</cp:coreProperties>
</file>