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53BCB6-1140-4FCC-8CC7-6BD64A860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702926-5FCA-46E0-81AB-89D289460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92E88-0622-4D6C-AD9A-08980925A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F96871-2649-4DB7-958F-98082F8F5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BD6B54-0600-42F1-8B93-CB172B231F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76F126-764A-43E1-B6BB-01CBEDF00A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AB891C-4D44-400F-91C5-8E43FDBBAA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B62F99-CC7B-45B2-AD46-1E0A11AAEA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42DF5C-94D4-4071-8014-5E40F55AD4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434B47-5EEB-476B-BAF8-04986157F6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5C3435-CB9E-42B9-A697-EEA925DED8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67063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产品全生命周期管理流程</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产品全生命周期概述</a:t>
            </a:r>
          </a:p>
          <a:p>
            <a:r>
              <a:t>产品规划与设计阶段</a:t>
            </a:r>
          </a:p>
          <a:p>
            <a:r>
              <a:t>产品研发与试制阶段</a:t>
            </a:r>
          </a:p>
          <a:p>
            <a:r>
              <a:t>产品生产与交付阶段</a:t>
            </a:r>
          </a:p>
          <a:p>
            <a:r>
              <a:t>产品运营与维护阶段</a:t>
            </a:r>
          </a:p>
          <a:p>
            <a:r>
              <a:t>产品退市与回收处理阶段</a:t>
            </a:r>
          </a:p>
          <a:p>
            <a: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加强风险管理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识别并评估产品全生命周期中潜在的风险，制定应对措施，降低企业运营风险。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提高产品质量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通过全生命周期管理，确保产品在设计、生产、销售等各个环节都达到高质量标准，提升客户满意度。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降低运营成本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优化产品设计、生产流程，减少不必要的浪费和返工，降低企业运营成本。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生产制造</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涵盖原材料采购、生产计划、制造工艺、质量控制等方面。</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产品设计</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包括产品概念设计、详细设计、原型制作等环节。</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销售与市场</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涉及产品推广、销售策略、客户关系管理等。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回收与再利用</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针对产品报废后的回收、拆解、再利用等环节。</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后期服务</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包括产品维修、退换货处理、技术支持等。</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产品全生命周期概述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产品全生命周期管理（PLM）是一种对产品从概念设计到最终报废的整个过程进行统一管理的理念和策略。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PLM涉及产品的设计、制造、销售、使用、维护、回收等各个阶段，是一个综合性的管理流程。</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PLM强调不同部门、不同团队之间的协同合作，确保产品信息的一致性和准确性。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协同性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PLM通过信息技术手段，实现产品数据的集成、共享和可视化，提高管理效率。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信息化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降低成本</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PLM有助于优化产品设计、制造和维护过程，降低生产成本和运营成本。</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促进可持续发展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PLM强调产品的环保性、可回收性和可再利用性，有助于推动企业实现可持续发展。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增强市场竞争力</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PLM可以加快产品上市时间，提高客户满意度，从而增强企业的市场竞争力。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提升产品质量</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通过对产品全生命周期的统一管理，可以确保产品质量的一致性和稳定性，减少缺陷和故障的发生。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产品全生命周期的重要性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产品规划与设计阶段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调研市场趋势</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通过收集行业报告、市场数据、用户反馈等信息，分析市场发展趋势和潜在机会。</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识别目标用户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明确产品的目标用户群体，包括他们的需求、痛点、使用场景等。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竞品分析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研究竞争对手的产品特点、功能、优劣势等，为产品定位和设计提供参考。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市场需求分析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产品定位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根据市场需求和目标用户特点，明确产品的定位，包括产品类型、主要功能、目标市场等。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产品规划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制定产品的发展路线图，包括短期和长期的发展目标、关键里程碑、资源投入计划等。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版本规划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根据产品规划，制定不同版本的发布计划，包括新增功能、优化改进、时间节点等。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产品定位与规划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24" r="125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设计理念</a:t>
            </a:r>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交互设计</a:t>
            </a:r>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视觉设计</a:t>
            </a:r>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技术方案</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设计理念与方案制定</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明确产品的设计原则和指导思想，如用户友好、简洁易用、创新独特等。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制定产品的视觉风格和设计规范，包括色彩搭配、图标设计、排版布局等。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设计产品的交互界面和操作流程，注重用户体验和便捷性。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根据产品需求和设计，制定技术实现方案，包括技术选型、系统架构、数据库设计等。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产品研发与试制阶段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根据项目需求，组建具备相关专业背景和技能的研发团队，包括项目经理、系统架构师、软件工程师、硬件工程师、测试工程师等。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研发团队组建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明确团队成员的职责和分工，确保各项工作有序进行。项目经理负责整体规划和进度控制，系统架构师负责技术路线选择和系统设计，软件/硬件工程师负责具体开发工作，测试工程师负责产品质量验证。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团队分工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研发团队组建与分工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98" b="9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在项目启动初期，进行充分的技术调研，了解国内外相关技术发展现状和趋势，为项目研发提供技术支撑。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技术调研</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针对项目中的技术难点和关键点，组织技术团队进行攻关，通过技术创新和突破，提高产品的技术水平和竞争力。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技术攻关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积极寻求与国内外同行、高校、科研机构等进行技术合作与交流，共享技术资源，提升研发能力。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技术合作与交流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技术研究与攻关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试制计划制定</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根据项目进度和产品特点，制定详细的试制计划，明确试制目标、时间节点、资源需求等。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58" r="17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试制过程实施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按照试制计划，组织研发团队进行产品试制，包括原型设计、零部件加工、装配调试等环节。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试制结果评估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对试制出的产品进行全面的测试和评估，包括功能测试、性能测试、可靠性测试等，确保产品质量达到预期要求。同时，对试制过程中出现的问题进行总结和分析，为后续产品改进和优化提供依据。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试制过程及结果评估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https://d.book118.com/008067063011006033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17</vt:i4>
      </vt:variant>
    </vt:vector>
  </HeadingPairs>
  <TitlesOfParts>
    <vt:vector baseType="lpstr" size="20">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2024-09-10T20:14:38.546</cp:lastPrinted>
  <dcterms:created xsi:type="dcterms:W3CDTF">2024-09-10T12:14:38Z</dcterms:created>
  <dcterms:modified xsi:type="dcterms:W3CDTF">2024-09-10T12:14:40Z</dcterms:modified>
</cp:coreProperties>
</file>