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277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e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emf" /><Relationship Id="rId2" Type="http://schemas.openxmlformats.org/officeDocument/2006/relationships/image" Target="../media/image10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C4766C1C-FE02-41BF-A43D-172D2841F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7D075143-9664-416F-92F7-26B033E57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95ECBFA3-78CC-4087-B700-3D3CBFACD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F2F562B2-4014-4754-AF50-4A6C851950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825477A2-A229-409A-A78D-3DE5BF560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32484982-E857-40EB-A6BE-98EF86166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0904C795-BB73-4BA8-A025-570E967D5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AA51C05A-F9E4-4B2F-BFA9-760F7C1DD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CC9C408B-DA55-4AEB-8727-26257189C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A2BD4B1C-4CCB-4394-850F-4B1A5F952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7ACE60FF-57A9-47DB-A191-B2166A492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5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image" Target="../media/image2.jpeg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14" Type="http://schemas.openxmlformats.org/officeDocument/2006/relationships/tags" Target="../tags/tag172.xml" /><Relationship Id="rId15" Type="http://schemas.openxmlformats.org/officeDocument/2006/relationships/tags" Target="../tags/tag173.xml" /><Relationship Id="rId16" Type="http://schemas.openxmlformats.org/officeDocument/2006/relationships/tags" Target="../tags/tag174.xml" /><Relationship Id="rId17" Type="http://schemas.openxmlformats.org/officeDocument/2006/relationships/tags" Target="../tags/tag175.xml" /><Relationship Id="rId18" Type="http://schemas.openxmlformats.org/officeDocument/2006/relationships/tags" Target="../tags/tag176.xml" /><Relationship Id="rId19" Type="http://schemas.openxmlformats.org/officeDocument/2006/relationships/tags" Target="../tags/tag177.xml" /><Relationship Id="rId2" Type="http://schemas.openxmlformats.org/officeDocument/2006/relationships/tags" Target="../tags/tag161.xml" /><Relationship Id="rId20" Type="http://schemas.openxmlformats.org/officeDocument/2006/relationships/tags" Target="../tags/tag178.xml" /><Relationship Id="rId21" Type="http://schemas.openxmlformats.org/officeDocument/2006/relationships/tags" Target="../tags/tag179.xml" /><Relationship Id="rId22" Type="http://schemas.openxmlformats.org/officeDocument/2006/relationships/tags" Target="../tags/tag180.xml" /><Relationship Id="rId23" Type="http://schemas.openxmlformats.org/officeDocument/2006/relationships/tags" Target="../tags/tag181.xml" /><Relationship Id="rId24" Type="http://schemas.openxmlformats.org/officeDocument/2006/relationships/tags" Target="../tags/tag182.xml" /><Relationship Id="rId25" Type="http://schemas.openxmlformats.org/officeDocument/2006/relationships/tags" Target="../tags/tag183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image" Target="../media/image3.jpeg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18" Type="http://schemas.openxmlformats.org/officeDocument/2006/relationships/tags" Target="../tags/tag199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image" Target="../media/image3.jpeg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image" Target="../media/image3.jpeg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oleObject" Target="../embeddings/oleObject1.bin" TargetMode="Internal" /><Relationship Id="rId6" Type="http://schemas.openxmlformats.org/officeDocument/2006/relationships/image" Target="../media/image4.emf" /><Relationship Id="rId7" Type="http://schemas.openxmlformats.org/officeDocument/2006/relationships/image" Target="../media/image5.png" /><Relationship Id="rId8" Type="http://schemas.openxmlformats.org/officeDocument/2006/relationships/tags" Target="../tags/tag216.xml" /><Relationship Id="rId9" Type="http://schemas.openxmlformats.org/officeDocument/2006/relationships/vmlDrawing" Target="../drawings/vmlDrawing1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6.emf" /><Relationship Id="rId6" Type="http://schemas.openxmlformats.org/officeDocument/2006/relationships/tags" Target="../tags/tag219.xml" /><Relationship Id="rId7" Type="http://schemas.openxmlformats.org/officeDocument/2006/relationships/vmlDrawing" Target="../drawings/vmlDrawing2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7.emf" /><Relationship Id="rId6" Type="http://schemas.openxmlformats.org/officeDocument/2006/relationships/vmlDrawing" Target="../drawings/vmlDrawing3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8.emf" /><Relationship Id="rId6" Type="http://schemas.openxmlformats.org/officeDocument/2006/relationships/tags" Target="../tags/tag224.xml" /><Relationship Id="rId7" Type="http://schemas.openxmlformats.org/officeDocument/2006/relationships/vmlDrawing" Target="../drawings/vmlDrawing4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32.xml" /><Relationship Id="rId11" Type="http://schemas.openxmlformats.org/officeDocument/2006/relationships/tags" Target="../tags/tag233.xml" /><Relationship Id="rId12" Type="http://schemas.openxmlformats.org/officeDocument/2006/relationships/tags" Target="../tags/tag234.xml" /><Relationship Id="rId13" Type="http://schemas.openxmlformats.org/officeDocument/2006/relationships/tags" Target="../tags/tag235.xml" /><Relationship Id="rId14" Type="http://schemas.openxmlformats.org/officeDocument/2006/relationships/tags" Target="../tags/tag236.xml" /><Relationship Id="rId15" Type="http://schemas.openxmlformats.org/officeDocument/2006/relationships/tags" Target="../tags/tag237.xml" /><Relationship Id="rId16" Type="http://schemas.openxmlformats.org/officeDocument/2006/relationships/tags" Target="../tags/tag238.xml" /><Relationship Id="rId17" Type="http://schemas.openxmlformats.org/officeDocument/2006/relationships/tags" Target="../tags/tag239.xml" /><Relationship Id="rId18" Type="http://schemas.openxmlformats.org/officeDocument/2006/relationships/tags" Target="../tags/tag240.xml" /><Relationship Id="rId19" Type="http://schemas.openxmlformats.org/officeDocument/2006/relationships/tags" Target="../tags/tag241.xml" /><Relationship Id="rId2" Type="http://schemas.openxmlformats.org/officeDocument/2006/relationships/tags" Target="../tags/tag225.xml" /><Relationship Id="rId20" Type="http://schemas.openxmlformats.org/officeDocument/2006/relationships/tags" Target="../tags/tag242.xml" /><Relationship Id="rId21" Type="http://schemas.openxmlformats.org/officeDocument/2006/relationships/tags" Target="../tags/tag243.xml" /><Relationship Id="rId22" Type="http://schemas.openxmlformats.org/officeDocument/2006/relationships/tags" Target="../tags/tag244.xml" /><Relationship Id="rId23" Type="http://schemas.openxmlformats.org/officeDocument/2006/relationships/tags" Target="../tags/tag245.xml" /><Relationship Id="rId24" Type="http://schemas.openxmlformats.org/officeDocument/2006/relationships/tags" Target="../tags/tag246.xml" /><Relationship Id="rId25" Type="http://schemas.openxmlformats.org/officeDocument/2006/relationships/tags" Target="../tags/tag247.xml" /><Relationship Id="rId26" Type="http://schemas.openxmlformats.org/officeDocument/2006/relationships/tags" Target="../tags/tag248.xml" /><Relationship Id="rId27" Type="http://schemas.openxmlformats.org/officeDocument/2006/relationships/tags" Target="../tags/tag249.xml" /><Relationship Id="rId28" Type="http://schemas.openxmlformats.org/officeDocument/2006/relationships/tags" Target="../tags/tag250.xml" /><Relationship Id="rId29" Type="http://schemas.openxmlformats.org/officeDocument/2006/relationships/tags" Target="../tags/tag251.xml" /><Relationship Id="rId3" Type="http://schemas.openxmlformats.org/officeDocument/2006/relationships/tags" Target="../tags/tag226.xml" /><Relationship Id="rId30" Type="http://schemas.openxmlformats.org/officeDocument/2006/relationships/tags" Target="../tags/tag252.xml" /><Relationship Id="rId31" Type="http://schemas.openxmlformats.org/officeDocument/2006/relationships/tags" Target="../tags/tag253.xml" /><Relationship Id="rId32" Type="http://schemas.openxmlformats.org/officeDocument/2006/relationships/tags" Target="../tags/tag254.xml" /><Relationship Id="rId33" Type="http://schemas.openxmlformats.org/officeDocument/2006/relationships/tags" Target="../tags/tag255.xml" /><Relationship Id="rId34" Type="http://schemas.openxmlformats.org/officeDocument/2006/relationships/tags" Target="../tags/tag256.xml" /><Relationship Id="rId35" Type="http://schemas.openxmlformats.org/officeDocument/2006/relationships/tags" Target="../tags/tag257.xml" /><Relationship Id="rId36" Type="http://schemas.openxmlformats.org/officeDocument/2006/relationships/tags" Target="../tags/tag258.xml" /><Relationship Id="rId37" Type="http://schemas.openxmlformats.org/officeDocument/2006/relationships/tags" Target="../tags/tag259.xml" /><Relationship Id="rId38" Type="http://schemas.openxmlformats.org/officeDocument/2006/relationships/tags" Target="../tags/tag260.xml" /><Relationship Id="rId39" Type="http://schemas.openxmlformats.org/officeDocument/2006/relationships/tags" Target="../tags/tag261.xml" /><Relationship Id="rId4" Type="http://schemas.openxmlformats.org/officeDocument/2006/relationships/tags" Target="../tags/tag227.xml" /><Relationship Id="rId40" Type="http://schemas.openxmlformats.org/officeDocument/2006/relationships/tags" Target="../tags/tag262.xml" /><Relationship Id="rId41" Type="http://schemas.openxmlformats.org/officeDocument/2006/relationships/tags" Target="../tags/tag263.xml" /><Relationship Id="rId42" Type="http://schemas.openxmlformats.org/officeDocument/2006/relationships/tags" Target="../tags/tag264.xml" /><Relationship Id="rId43" Type="http://schemas.openxmlformats.org/officeDocument/2006/relationships/tags" Target="../tags/tag265.xml" /><Relationship Id="rId44" Type="http://schemas.openxmlformats.org/officeDocument/2006/relationships/tags" Target="../tags/tag266.xml" /><Relationship Id="rId45" Type="http://schemas.openxmlformats.org/officeDocument/2006/relationships/tags" Target="../tags/tag267.xml" /><Relationship Id="rId46" Type="http://schemas.openxmlformats.org/officeDocument/2006/relationships/tags" Target="../tags/tag268.xml" /><Relationship Id="rId47" Type="http://schemas.openxmlformats.org/officeDocument/2006/relationships/tags" Target="../tags/tag269.xml" /><Relationship Id="rId48" Type="http://schemas.openxmlformats.org/officeDocument/2006/relationships/tags" Target="../tags/tag270.xml" /><Relationship Id="rId5" Type="http://schemas.openxmlformats.org/officeDocument/2006/relationships/tags" Target="../tags/tag228.xml" /><Relationship Id="rId6" Type="http://schemas.openxmlformats.org/officeDocument/2006/relationships/image" Target="../media/image3.jpeg" /><Relationship Id="rId7" Type="http://schemas.openxmlformats.org/officeDocument/2006/relationships/tags" Target="../tags/tag229.xml" /><Relationship Id="rId8" Type="http://schemas.openxmlformats.org/officeDocument/2006/relationships/tags" Target="../tags/tag230.xml" /><Relationship Id="rId9" Type="http://schemas.openxmlformats.org/officeDocument/2006/relationships/tags" Target="../tags/tag23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vmlDrawing" Target="../drawings/vmlDrawing5.v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oleObject" Target="../embeddings/oleObject5.bin" TargetMode="Internal" /><Relationship Id="rId6" Type="http://schemas.openxmlformats.org/officeDocument/2006/relationships/image" Target="../media/image9.emf" /><Relationship Id="rId7" Type="http://schemas.openxmlformats.org/officeDocument/2006/relationships/tags" Target="../tags/tag274.xml" /><Relationship Id="rId8" Type="http://schemas.openxmlformats.org/officeDocument/2006/relationships/oleObject" Target="../embeddings/oleObject6.bin" TargetMode="Internal" /><Relationship Id="rId9" Type="http://schemas.openxmlformats.org/officeDocument/2006/relationships/image" Target="../media/image10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hyperlink" Target="https://d.book118.com/0080710530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任意多边形: 形状 4" title=""/>
          <p:cNvSpPr/>
          <p:nvPr>
            <p:custDataLst>
              <p:tags r:id="rId3"/>
            </p:custDataLst>
          </p:nvPr>
        </p:nvSpPr>
        <p:spPr>
          <a:xfrm>
            <a:off x="296751" y="0"/>
            <a:ext cx="5799249" cy="6857999"/>
          </a:xfrm>
          <a:custGeom>
            <a:gdLst>
              <a:gd name="connsiteX0" fmla="*/ 0 w 5799249"/>
              <a:gd name="connsiteY0" fmla="*/ 0 h 6858000"/>
              <a:gd name="connsiteX1" fmla="*/ 5799249 w 5799249"/>
              <a:gd name="connsiteY1" fmla="*/ 0 h 6858000"/>
              <a:gd name="connsiteX2" fmla="*/ 5784552 w 5799249"/>
              <a:gd name="connsiteY2" fmla="*/ 20668 h 6858000"/>
              <a:gd name="connsiteX3" fmla="*/ 4743451 w 5799249"/>
              <a:gd name="connsiteY3" fmla="*/ 3429000 h 6858000"/>
              <a:gd name="connsiteX4" fmla="*/ 5784552 w 5799249"/>
              <a:gd name="connsiteY4" fmla="*/ 6837332 h 6858000"/>
              <a:gd name="connsiteX5" fmla="*/ 5799249 w 5799249"/>
              <a:gd name="connsiteY5" fmla="*/ 6858000 h 6858000"/>
              <a:gd name="connsiteX6" fmla="*/ 0 w 5799249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9249" h="6858000">
                <a:moveTo>
                  <a:pt x="0" y="0"/>
                </a:moveTo>
                <a:lnTo>
                  <a:pt x="5799249" y="0"/>
                </a:lnTo>
                <a:lnTo>
                  <a:pt x="5784552" y="20668"/>
                </a:lnTo>
                <a:cubicBezTo>
                  <a:pt x="5127254" y="993596"/>
                  <a:pt x="4743451" y="2166477"/>
                  <a:pt x="4743451" y="3429000"/>
                </a:cubicBezTo>
                <a:cubicBezTo>
                  <a:pt x="4743451" y="4691523"/>
                  <a:pt x="5127254" y="5864404"/>
                  <a:pt x="5784552" y="6837332"/>
                </a:cubicBezTo>
                <a:lnTo>
                  <a:pt x="579924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C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思源黑体" panose="020b0400000000000000" pitchFamily="34" charset="-122"/>
              <a:cs typeface="+mn-cs"/>
              <a:sym typeface="Arial" pitchFamily="34" charset="0"/>
            </a:endParaRPr>
          </a:p>
        </p:txBody>
      </p:sp>
      <p:pic>
        <p:nvPicPr>
          <p:cNvPr id="6" name="图片 5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1" r="26271"/>
          <a:stretch>
            <a:fillRect/>
          </a:stretch>
        </p:blipFill>
        <p:spPr>
          <a:xfrm>
            <a:off x="1" y="0"/>
            <a:ext cx="5786007" cy="6858000"/>
          </a:xfrm>
          <a:custGeom>
            <a:gdLst>
              <a:gd name="connsiteX0" fmla="*/ 0 w 5786007"/>
              <a:gd name="connsiteY0" fmla="*/ 0 h 6858000"/>
              <a:gd name="connsiteX1" fmla="*/ 5786007 w 5786007"/>
              <a:gd name="connsiteY1" fmla="*/ 0 h 6858000"/>
              <a:gd name="connsiteX2" fmla="*/ 5771309 w 5786007"/>
              <a:gd name="connsiteY2" fmla="*/ 20668 h 6858000"/>
              <a:gd name="connsiteX3" fmla="*/ 4730208 w 5786007"/>
              <a:gd name="connsiteY3" fmla="*/ 3429000 h 6858000"/>
              <a:gd name="connsiteX4" fmla="*/ 5771309 w 5786007"/>
              <a:gd name="connsiteY4" fmla="*/ 6837332 h 6858000"/>
              <a:gd name="connsiteX5" fmla="*/ 5786007 w 5786007"/>
              <a:gd name="connsiteY5" fmla="*/ 6858000 h 6858000"/>
              <a:gd name="connsiteX6" fmla="*/ 0 w 5786007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86007" h="6858000">
                <a:moveTo>
                  <a:pt x="0" y="0"/>
                </a:moveTo>
                <a:lnTo>
                  <a:pt x="5786007" y="0"/>
                </a:lnTo>
                <a:lnTo>
                  <a:pt x="5771309" y="20668"/>
                </a:lnTo>
                <a:cubicBezTo>
                  <a:pt x="5114012" y="993596"/>
                  <a:pt x="4730208" y="2166477"/>
                  <a:pt x="4730208" y="3429000"/>
                </a:cubicBezTo>
                <a:cubicBezTo>
                  <a:pt x="4730208" y="4691523"/>
                  <a:pt x="5114012" y="5864404"/>
                  <a:pt x="5771309" y="6837332"/>
                </a:cubicBezTo>
                <a:lnTo>
                  <a:pt x="57860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7" name="组合 6" title=""/>
          <p:cNvGrpSpPr/>
          <p:nvPr>
            <p:custDataLst>
              <p:tags r:id="rId6"/>
            </p:custDataLst>
          </p:nvPr>
        </p:nvGrpSpPr>
        <p:grpSpPr>
          <a:xfrm>
            <a:off x="731838" y="1135743"/>
            <a:ext cx="10728325" cy="4586514"/>
            <a:chOff x="731838" y="1135743"/>
            <a:chExt cx="10728325" cy="4586514"/>
          </a:xfrm>
        </p:grpSpPr>
        <p:sp>
          <p:nvSpPr>
            <p:cNvPr id="19" name="矩形: 圆顶角 18"/>
            <p:cNvSpPr/>
            <p:nvPr>
              <p:custDataLst>
                <p:tags r:id="rId7"/>
              </p:custDataLst>
            </p:nvPr>
          </p:nvSpPr>
          <p:spPr>
            <a:xfrm>
              <a:off x="731838" y="1135743"/>
              <a:ext cx="10728325" cy="4586514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st="1016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思源黑体" panose="020b0400000000000000" pitchFamily="34" charset="-122"/>
                <a:cs typeface="+mn-cs"/>
                <a:sym typeface="Arial" pitchFamily="34" charset="0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928341" y="1896655"/>
              <a:ext cx="2423886" cy="3169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0" b="0" i="1" u="none" strike="noStrike" kern="1200" cap="none" spc="0" normalizeH="0" baseline="0" noProof="0">
                <a:ln>
                  <a:noFill/>
                </a:ln>
                <a:solidFill>
                  <a:srgbClr val="0D2E97"/>
                </a:solidFill>
                <a:effectLst/>
                <a:uLnTx/>
                <a:uFillTx/>
                <a:latin typeface="Arial" pitchFamily="34" charset="0"/>
                <a:ea typeface="思源黑体" panose="020b0400000000000000" pitchFamily="34" charset="-122"/>
                <a:cs typeface="+mn-cs"/>
                <a:sym typeface="Arial" pitchFamily="34" charset="0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9"/>
              </p:custDataLst>
            </p:nvPr>
          </p:nvSpPr>
          <p:spPr>
            <a:xfrm>
              <a:off x="1746956" y="2167152"/>
              <a:ext cx="786293" cy="786293"/>
            </a:xfrm>
            <a:prstGeom prst="ellipse">
              <a:avLst/>
            </a:prstGeom>
            <a:gradFill flip="none" rotWithShape="1">
              <a:gsLst>
                <a:gs pos="0">
                  <a:srgbClr val="0082DF"/>
                </a:gs>
                <a:gs pos="100000">
                  <a:srgbClr val="00C3ED">
                    <a:alpha val="0"/>
                  </a:srgbClr>
                </a:gs>
              </a:gsLst>
              <a:lin ang="81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思源黑体" panose="020b0400000000000000" pitchFamily="34" charset="-122"/>
                <a:cs typeface="+mn-cs"/>
                <a:sym typeface="Arial" pitchFamily="34" charset="0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10"/>
              </p:custDataLst>
            </p:nvPr>
          </p:nvSpPr>
          <p:spPr>
            <a:xfrm>
              <a:off x="2432368" y="2760073"/>
              <a:ext cx="8635365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7200" b="1">
                  <a:gradFill>
                    <a:gsLst>
                      <a:gs pos="0">
                        <a:srgbClr val="0057D6"/>
                      </a:gs>
                      <a:gs pos="100000">
                        <a:srgbClr val="00D3F0"/>
                      </a:gs>
                    </a:gsLst>
                    <a:lin ang="0" scaled="0"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Arial" pitchFamily="34" charset="0"/>
                </a:rPr>
                <a:t>矿产资源与国家安全</a:t>
              </a:r>
              <a:endParaRPr lang="zh-CN" altLang="en-US" sz="7200" b="1">
                <a:gradFill>
                  <a:gsLst>
                    <a:gs pos="0">
                      <a:srgbClr val="0057D6"/>
                    </a:gs>
                    <a:gs pos="100000">
                      <a:srgbClr val="00D3F0"/>
                    </a:gs>
                  </a:gsLst>
                  <a:lin ang="0" scaled="0"/>
                </a:gra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Arial" pitchFamily="34" charset="0"/>
              </a:endParaRPr>
            </a:p>
          </p:txBody>
        </p:sp>
        <p:sp>
          <p:nvSpPr>
            <p:cNvPr id="24" name="任意多边形: 形状 23"/>
            <p:cNvSpPr/>
            <p:nvPr>
              <p:custDataLst>
                <p:tags r:id="rId11"/>
              </p:custDataLst>
            </p:nvPr>
          </p:nvSpPr>
          <p:spPr>
            <a:xfrm>
              <a:off x="9901564" y="1135743"/>
              <a:ext cx="540294" cy="819181"/>
            </a:xfrm>
            <a:custGeom>
              <a:gdLst>
                <a:gd name="connsiteX0" fmla="*/ 0 w 816282"/>
                <a:gd name="connsiteY0" fmla="*/ 0 h 1805643"/>
                <a:gd name="connsiteX1" fmla="*/ 816282 w 816282"/>
                <a:gd name="connsiteY1" fmla="*/ 0 h 1805643"/>
                <a:gd name="connsiteX2" fmla="*/ 816282 w 816282"/>
                <a:gd name="connsiteY2" fmla="*/ 1805643 h 1805643"/>
                <a:gd name="connsiteX3" fmla="*/ 408141 w 816282"/>
                <a:gd name="connsiteY3" fmla="*/ 1352922 h 1805643"/>
                <a:gd name="connsiteX4" fmla="*/ 0 w 816282"/>
                <a:gd name="connsiteY4" fmla="*/ 1805643 h 180564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282" h="1805643">
                  <a:moveTo>
                    <a:pt x="0" y="0"/>
                  </a:moveTo>
                  <a:lnTo>
                    <a:pt x="816282" y="0"/>
                  </a:lnTo>
                  <a:lnTo>
                    <a:pt x="816282" y="1805643"/>
                  </a:lnTo>
                  <a:lnTo>
                    <a:pt x="408141" y="1352922"/>
                  </a:lnTo>
                  <a:lnTo>
                    <a:pt x="0" y="1805643"/>
                  </a:lnTo>
                  <a:close/>
                </a:path>
              </a:pathLst>
            </a:custGeom>
            <a:solidFill>
              <a:srgbClr val="00C3E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思源黑体" panose="020b0400000000000000" pitchFamily="34" charset="-122"/>
                <a:cs typeface="+mn-ea"/>
                <a:sym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0" name="矩形 39" title=""/>
          <p:cNvSpPr/>
          <p:nvPr>
            <p:custDataLst>
              <p:tags r:id="rId3"/>
            </p:custDataLst>
          </p:nvPr>
        </p:nvSpPr>
        <p:spPr>
          <a:xfrm>
            <a:off x="-11430" y="0"/>
            <a:ext cx="12214225" cy="6858000"/>
          </a:xfrm>
          <a:prstGeom prst="rect">
            <a:avLst/>
          </a:prstGeom>
          <a:solidFill>
            <a:srgbClr val="2D3B48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" name="组合 6" title=""/>
          <p:cNvGrpSpPr/>
          <p:nvPr>
            <p:custDataLst>
              <p:tags r:id="rId4"/>
            </p:custDataLst>
          </p:nvPr>
        </p:nvGrpSpPr>
        <p:grpSpPr>
          <a:xfrm>
            <a:off x="11367135" y="23495"/>
            <a:ext cx="784225" cy="762000"/>
            <a:chOff x="152009" y="126137"/>
            <a:chExt cx="1444562" cy="1444562"/>
          </a:xfrm>
        </p:grpSpPr>
        <p:sp>
          <p:nvSpPr>
            <p:cNvPr id="29" name="椭圆 28"/>
            <p:cNvSpPr/>
            <p:nvPr>
              <p:custDataLst>
                <p:tags r:id="rId5"/>
              </p:custDataLst>
            </p:nvPr>
          </p:nvSpPr>
          <p:spPr>
            <a:xfrm>
              <a:off x="152009" y="126137"/>
              <a:ext cx="1444562" cy="144456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sx="101000" sy="101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>
              <p:custDataLst>
                <p:tags r:id="rId6"/>
              </p:custDataLst>
            </p:nvPr>
          </p:nvSpPr>
          <p:spPr>
            <a:xfrm>
              <a:off x="243662" y="217790"/>
              <a:ext cx="1261256" cy="1261256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燕尾形 3" title=""/>
          <p:cNvSpPr/>
          <p:nvPr>
            <p:custDataLst>
              <p:tags r:id="rId8"/>
            </p:custDataLst>
          </p:nvPr>
        </p:nvSpPr>
        <p:spPr>
          <a:xfrm>
            <a:off x="128920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10" title=""/>
          <p:cNvSpPr/>
          <p:nvPr>
            <p:custDataLst>
              <p:tags r:id="rId9"/>
            </p:custDataLst>
          </p:nvPr>
        </p:nvSpPr>
        <p:spPr>
          <a:xfrm>
            <a:off x="413505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3" name="直接箭头连接符 12" title=""/>
          <p:cNvCxnSpPr/>
          <p:nvPr>
            <p:custDataLst>
              <p:tags r:id="rId10"/>
            </p:custDataLst>
          </p:nvPr>
        </p:nvCxnSpPr>
        <p:spPr>
          <a:xfrm>
            <a:off x="-635" y="777875"/>
            <a:ext cx="11440160" cy="0"/>
          </a:xfrm>
          <a:prstGeom prst="straightConnector1">
            <a:avLst/>
          </a:prstGeom>
          <a:ln w="38100">
            <a:gradFill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00">
                  <a:srgbClr val="FF0000">
                    <a:alpha val="100000"/>
                    <a:lumMod val="91000"/>
                  </a:srgb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</a:gradFill>
            <a:tailEnd type="triangle" w="lg" len="lg"/>
          </a:ln>
          <a:effectLst>
            <a:glow rad="88900">
              <a:srgbClr val="FF0000">
                <a:alpha val="40000"/>
              </a:srgbClr>
            </a:glow>
          </a:effectLst>
          <a:scene3d>
            <a:camera prst="orthographicFront">
              <a:rot lat="600000" lon="0" rev="0"/>
            </a:camera>
            <a:lightRig rig="threePt" dir="t">
              <a:rot lat="0" lon="0" rev="1800000"/>
            </a:lightRig>
          </a:scene3d>
          <a:sp3d extrusionH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 title=""/>
          <p:cNvSpPr/>
          <p:nvPr>
            <p:custDataLst>
              <p:tags r:id="rId11"/>
            </p:custDataLst>
          </p:nvPr>
        </p:nvSpPr>
        <p:spPr>
          <a:xfrm>
            <a:off x="861561" y="158419"/>
            <a:ext cx="3348355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</a:t>
            </a:r>
            <a:r>
              <a:rPr lang="zh-CN" altLang="en-US" sz="28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我国矿产资源概况</a:t>
            </a:r>
            <a:endParaRPr lang="zh-CN" altLang="en-US" sz="2800" b="1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5" name="组合 34" title=""/>
          <p:cNvGrpSpPr/>
          <p:nvPr>
            <p:custDataLst>
              <p:tags r:id="rId12"/>
            </p:custDataLst>
          </p:nvPr>
        </p:nvGrpSpPr>
        <p:grpSpPr>
          <a:xfrm>
            <a:off x="1992102" y="1148080"/>
            <a:ext cx="10109047" cy="5403215"/>
            <a:chOff x="3118" y="1163"/>
            <a:chExt cx="12217" cy="6850"/>
          </a:xfrm>
        </p:grpSpPr>
        <p:sp>
          <p:nvSpPr>
            <p:cNvPr id="36" name="箭头1"/>
            <p:cNvSpPr/>
            <p:nvPr>
              <p:custDataLst>
                <p:tags r:id="rId13"/>
              </p:custDataLst>
            </p:nvPr>
          </p:nvSpPr>
          <p:spPr>
            <a:xfrm>
              <a:off x="5336" y="3507"/>
              <a:ext cx="4506" cy="4506"/>
            </a:xfrm>
            <a:prstGeom prst="circularArrow">
              <a:avLst>
                <a:gd name="adj1" fmla="val 4687"/>
                <a:gd name="adj2" fmla="val 299029"/>
                <a:gd name="adj3" fmla="val 2513083"/>
                <a:gd name="adj4" fmla="val 15867933"/>
                <a:gd name="adj5" fmla="val 5469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A9A9A9"/>
              </a:solidFill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grpSp>
          <p:nvGrpSpPr>
            <p:cNvPr id="37" name="组合 36"/>
            <p:cNvGrpSpPr/>
            <p:nvPr>
              <p:custDataLst>
                <p:tags r:id="rId14"/>
              </p:custDataLst>
            </p:nvPr>
          </p:nvGrpSpPr>
          <p:grpSpPr>
            <a:xfrm>
              <a:off x="3118" y="1163"/>
              <a:ext cx="12217" cy="6380"/>
              <a:chOff x="3118" y="1163"/>
              <a:chExt cx="12217" cy="6380"/>
            </a:xfrm>
          </p:grpSpPr>
          <p:sp>
            <p:nvSpPr>
              <p:cNvPr id="39" name="齿轮3"/>
              <p:cNvSpPr/>
              <p:nvPr>
                <p:custDataLst>
                  <p:tags r:id="rId15"/>
                </p:custDataLst>
              </p:nvPr>
            </p:nvSpPr>
            <p:spPr>
              <a:xfrm>
                <a:off x="4723" y="1163"/>
                <a:ext cx="3072" cy="3072"/>
              </a:xfrm>
              <a:custGeom>
                <a:gdLst>
                  <a:gd name="connsiteX0" fmla="*/ 1191775 w 1592756"/>
                  <a:gd name="connsiteY0" fmla="*/ 403405 h 1592756"/>
                  <a:gd name="connsiteX1" fmla="*/ 1426760 w 1592756"/>
                  <a:gd name="connsiteY1" fmla="*/ 332584 h 1592756"/>
                  <a:gd name="connsiteX2" fmla="*/ 1513226 w 1592756"/>
                  <a:gd name="connsiteY2" fmla="*/ 482348 h 1592756"/>
                  <a:gd name="connsiteX3" fmla="*/ 1334401 w 1592756"/>
                  <a:gd name="connsiteY3" fmla="*/ 650441 h 1592756"/>
                  <a:gd name="connsiteX4" fmla="*/ 1334401 w 1592756"/>
                  <a:gd name="connsiteY4" fmla="*/ 942315 h 1592756"/>
                  <a:gd name="connsiteX5" fmla="*/ 1513226 w 1592756"/>
                  <a:gd name="connsiteY5" fmla="*/ 1110408 h 1592756"/>
                  <a:gd name="connsiteX6" fmla="*/ 1426760 w 1592756"/>
                  <a:gd name="connsiteY6" fmla="*/ 1260172 h 1592756"/>
                  <a:gd name="connsiteX7" fmla="*/ 1191775 w 1592756"/>
                  <a:gd name="connsiteY7" fmla="*/ 1189351 h 1592756"/>
                  <a:gd name="connsiteX8" fmla="*/ 939004 w 1592756"/>
                  <a:gd name="connsiteY8" fmla="*/ 1335288 h 1592756"/>
                  <a:gd name="connsiteX9" fmla="*/ 882844 w 1592756"/>
                  <a:gd name="connsiteY9" fmla="*/ 1574202 h 1592756"/>
                  <a:gd name="connsiteX10" fmla="*/ 709912 w 1592756"/>
                  <a:gd name="connsiteY10" fmla="*/ 1574202 h 1592756"/>
                  <a:gd name="connsiteX11" fmla="*/ 653752 w 1592756"/>
                  <a:gd name="connsiteY11" fmla="*/ 1335288 h 1592756"/>
                  <a:gd name="connsiteX12" fmla="*/ 400981 w 1592756"/>
                  <a:gd name="connsiteY12" fmla="*/ 1189351 h 1592756"/>
                  <a:gd name="connsiteX13" fmla="*/ 165996 w 1592756"/>
                  <a:gd name="connsiteY13" fmla="*/ 1260172 h 1592756"/>
                  <a:gd name="connsiteX14" fmla="*/ 79530 w 1592756"/>
                  <a:gd name="connsiteY14" fmla="*/ 1110408 h 1592756"/>
                  <a:gd name="connsiteX15" fmla="*/ 258355 w 1592756"/>
                  <a:gd name="connsiteY15" fmla="*/ 942315 h 1592756"/>
                  <a:gd name="connsiteX16" fmla="*/ 258355 w 1592756"/>
                  <a:gd name="connsiteY16" fmla="*/ 650441 h 1592756"/>
                  <a:gd name="connsiteX17" fmla="*/ 79530 w 1592756"/>
                  <a:gd name="connsiteY17" fmla="*/ 482348 h 1592756"/>
                  <a:gd name="connsiteX18" fmla="*/ 165996 w 1592756"/>
                  <a:gd name="connsiteY18" fmla="*/ 332584 h 1592756"/>
                  <a:gd name="connsiteX19" fmla="*/ 400981 w 1592756"/>
                  <a:gd name="connsiteY19" fmla="*/ 403405 h 1592756"/>
                  <a:gd name="connsiteX20" fmla="*/ 653752 w 1592756"/>
                  <a:gd name="connsiteY20" fmla="*/ 257468 h 1592756"/>
                  <a:gd name="connsiteX21" fmla="*/ 709912 w 1592756"/>
                  <a:gd name="connsiteY21" fmla="*/ 18554 h 1592756"/>
                  <a:gd name="connsiteX22" fmla="*/ 882844 w 1592756"/>
                  <a:gd name="connsiteY22" fmla="*/ 18554 h 1592756"/>
                  <a:gd name="connsiteX23" fmla="*/ 939004 w 1592756"/>
                  <a:gd name="connsiteY23" fmla="*/ 257468 h 1592756"/>
                  <a:gd name="connsiteX24" fmla="*/ 1191775 w 1592756"/>
                  <a:gd name="connsiteY24" fmla="*/ 403405 h 159275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92756" h="1592756">
                    <a:moveTo>
                      <a:pt x="1025173" y="402893"/>
                    </a:moveTo>
                    <a:lnTo>
                      <a:pt x="1195533" y="297380"/>
                    </a:lnTo>
                    <a:lnTo>
                      <a:pt x="1295376" y="397223"/>
                    </a:lnTo>
                    <a:lnTo>
                      <a:pt x="1189863" y="567584"/>
                    </a:lnTo>
                    <a:cubicBezTo>
                      <a:pt x="1230502" y="637475"/>
                      <a:pt x="1251792" y="716930"/>
                      <a:pt x="1251543" y="797777"/>
                    </a:cubicBezTo>
                    <a:lnTo>
                      <a:pt x="1428100" y="892558"/>
                    </a:lnTo>
                    <a:lnTo>
                      <a:pt x="1391556" y="1028945"/>
                    </a:lnTo>
                    <a:lnTo>
                      <a:pt x="1191263" y="1022749"/>
                    </a:lnTo>
                    <a:cubicBezTo>
                      <a:pt x="1151054" y="1092889"/>
                      <a:pt x="1092889" y="1151054"/>
                      <a:pt x="1022749" y="1191262"/>
                    </a:cubicBezTo>
                    <a:lnTo>
                      <a:pt x="1028945" y="1391556"/>
                    </a:lnTo>
                    <a:lnTo>
                      <a:pt x="892558" y="1428101"/>
                    </a:lnTo>
                    <a:lnTo>
                      <a:pt x="797778" y="1251543"/>
                    </a:lnTo>
                    <a:cubicBezTo>
                      <a:pt x="716930" y="1251791"/>
                      <a:pt x="637475" y="1230502"/>
                      <a:pt x="567583" y="1189863"/>
                    </a:cubicBezTo>
                    <a:lnTo>
                      <a:pt x="397223" y="1295376"/>
                    </a:lnTo>
                    <a:lnTo>
                      <a:pt x="297380" y="1195533"/>
                    </a:lnTo>
                    <a:lnTo>
                      <a:pt x="402893" y="1025172"/>
                    </a:lnTo>
                    <a:cubicBezTo>
                      <a:pt x="362254" y="955281"/>
                      <a:pt x="340964" y="875826"/>
                      <a:pt x="341213" y="794979"/>
                    </a:cubicBezTo>
                    <a:lnTo>
                      <a:pt x="164656" y="700198"/>
                    </a:lnTo>
                    <a:lnTo>
                      <a:pt x="201200" y="563811"/>
                    </a:lnTo>
                    <a:lnTo>
                      <a:pt x="401493" y="570007"/>
                    </a:lnTo>
                    <a:cubicBezTo>
                      <a:pt x="441702" y="499867"/>
                      <a:pt x="499867" y="441702"/>
                      <a:pt x="570007" y="401494"/>
                    </a:cubicBezTo>
                    <a:lnTo>
                      <a:pt x="563811" y="201200"/>
                    </a:lnTo>
                    <a:lnTo>
                      <a:pt x="700198" y="164655"/>
                    </a:lnTo>
                    <a:lnTo>
                      <a:pt x="794978" y="341213"/>
                    </a:lnTo>
                    <a:cubicBezTo>
                      <a:pt x="875826" y="340965"/>
                      <a:pt x="955281" y="362254"/>
                      <a:pt x="1025173" y="402893"/>
                    </a:cubicBezTo>
                    <a:close/>
                  </a:path>
                </a:pathLst>
              </a:cu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A9A9A9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lIns="91430" tIns="45716" rIns="91430" bIns="45716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b="1" kern="0">
                    <a:solidFill>
                      <a:srgbClr val="4D4D4D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特点三</a:t>
                </a:r>
                <a:endParaRPr lang="zh-CN" altLang="en-US" b="1" kern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41" name="组合 40"/>
              <p:cNvGrpSpPr/>
              <p:nvPr>
                <p:custDataLst>
                  <p:tags r:id="rId16"/>
                </p:custDataLst>
              </p:nvPr>
            </p:nvGrpSpPr>
            <p:grpSpPr>
              <a:xfrm>
                <a:off x="3118" y="2646"/>
                <a:ext cx="12217" cy="4897"/>
                <a:chOff x="3118" y="2646"/>
                <a:chExt cx="12217" cy="4897"/>
              </a:xfrm>
            </p:grpSpPr>
            <p:sp>
              <p:nvSpPr>
                <p:cNvPr id="42" name="齿轮1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5523" y="4023"/>
                  <a:ext cx="3520" cy="3520"/>
                </a:xfrm>
                <a:custGeom>
                  <a:gdLst>
                    <a:gd name="connsiteX0" fmla="*/ 1586555 w 2235200"/>
                    <a:gd name="connsiteY0" fmla="*/ 356377 h 2235200"/>
                    <a:gd name="connsiteX1" fmla="*/ 1760418 w 2235200"/>
                    <a:gd name="connsiteY1" fmla="*/ 210481 h 2235200"/>
                    <a:gd name="connsiteX2" fmla="*/ 1899314 w 2235200"/>
                    <a:gd name="connsiteY2" fmla="*/ 327029 h 2235200"/>
                    <a:gd name="connsiteX3" fmla="*/ 1785825 w 2235200"/>
                    <a:gd name="connsiteY3" fmla="*/ 523585 h 2235200"/>
                    <a:gd name="connsiteX4" fmla="*/ 1966144 w 2235200"/>
                    <a:gd name="connsiteY4" fmla="*/ 835907 h 2235200"/>
                    <a:gd name="connsiteX5" fmla="*/ 2193112 w 2235200"/>
                    <a:gd name="connsiteY5" fmla="*/ 835901 h 2235200"/>
                    <a:gd name="connsiteX6" fmla="*/ 2224597 w 2235200"/>
                    <a:gd name="connsiteY6" fmla="*/ 1014463 h 2235200"/>
                    <a:gd name="connsiteX7" fmla="*/ 2011316 w 2235200"/>
                    <a:gd name="connsiteY7" fmla="*/ 1092085 h 2235200"/>
                    <a:gd name="connsiteX8" fmla="*/ 1948692 w 2235200"/>
                    <a:gd name="connsiteY8" fmla="*/ 1447245 h 2235200"/>
                    <a:gd name="connsiteX9" fmla="*/ 2122562 w 2235200"/>
                    <a:gd name="connsiteY9" fmla="*/ 1593132 h 2235200"/>
                    <a:gd name="connsiteX10" fmla="*/ 2031904 w 2235200"/>
                    <a:gd name="connsiteY10" fmla="*/ 1750157 h 2235200"/>
                    <a:gd name="connsiteX11" fmla="*/ 1818627 w 2235200"/>
                    <a:gd name="connsiteY11" fmla="*/ 1672524 h 2235200"/>
                    <a:gd name="connsiteX12" fmla="*/ 1542362 w 2235200"/>
                    <a:gd name="connsiteY12" fmla="*/ 1904338 h 2235200"/>
                    <a:gd name="connsiteX13" fmla="*/ 1581780 w 2235200"/>
                    <a:gd name="connsiteY13" fmla="*/ 2127856 h 2235200"/>
                    <a:gd name="connsiteX14" fmla="*/ 1411398 w 2235200"/>
                    <a:gd name="connsiteY14" fmla="*/ 2189870 h 2235200"/>
                    <a:gd name="connsiteX15" fmla="*/ 1297919 w 2235200"/>
                    <a:gd name="connsiteY15" fmla="*/ 1993308 h 2235200"/>
                    <a:gd name="connsiteX16" fmla="*/ 937280 w 2235200"/>
                    <a:gd name="connsiteY16" fmla="*/ 1993308 h 2235200"/>
                    <a:gd name="connsiteX17" fmla="*/ 823802 w 2235200"/>
                    <a:gd name="connsiteY17" fmla="*/ 2189870 h 2235200"/>
                    <a:gd name="connsiteX18" fmla="*/ 653420 w 2235200"/>
                    <a:gd name="connsiteY18" fmla="*/ 2127856 h 2235200"/>
                    <a:gd name="connsiteX19" fmla="*/ 692839 w 2235200"/>
                    <a:gd name="connsiteY19" fmla="*/ 1904338 h 2235200"/>
                    <a:gd name="connsiteX20" fmla="*/ 416574 w 2235200"/>
                    <a:gd name="connsiteY20" fmla="*/ 1672524 h 2235200"/>
                    <a:gd name="connsiteX21" fmla="*/ 203296 w 2235200"/>
                    <a:gd name="connsiteY21" fmla="*/ 1750157 h 2235200"/>
                    <a:gd name="connsiteX22" fmla="*/ 112638 w 2235200"/>
                    <a:gd name="connsiteY22" fmla="*/ 1593132 h 2235200"/>
                    <a:gd name="connsiteX23" fmla="*/ 286508 w 2235200"/>
                    <a:gd name="connsiteY23" fmla="*/ 1447245 h 2235200"/>
                    <a:gd name="connsiteX24" fmla="*/ 223884 w 2235200"/>
                    <a:gd name="connsiteY24" fmla="*/ 1092085 h 2235200"/>
                    <a:gd name="connsiteX25" fmla="*/ 10603 w 2235200"/>
                    <a:gd name="connsiteY25" fmla="*/ 1014463 h 2235200"/>
                    <a:gd name="connsiteX26" fmla="*/ 42088 w 2235200"/>
                    <a:gd name="connsiteY26" fmla="*/ 835901 h 2235200"/>
                    <a:gd name="connsiteX27" fmla="*/ 269055 w 2235200"/>
                    <a:gd name="connsiteY27" fmla="*/ 835907 h 2235200"/>
                    <a:gd name="connsiteX28" fmla="*/ 449374 w 2235200"/>
                    <a:gd name="connsiteY28" fmla="*/ 523585 h 2235200"/>
                    <a:gd name="connsiteX29" fmla="*/ 335886 w 2235200"/>
                    <a:gd name="connsiteY29" fmla="*/ 327029 h 2235200"/>
                    <a:gd name="connsiteX30" fmla="*/ 474782 w 2235200"/>
                    <a:gd name="connsiteY30" fmla="*/ 210481 h 2235200"/>
                    <a:gd name="connsiteX31" fmla="*/ 648645 w 2235200"/>
                    <a:gd name="connsiteY31" fmla="*/ 356377 h 2235200"/>
                    <a:gd name="connsiteX32" fmla="*/ 987535 w 2235200"/>
                    <a:gd name="connsiteY32" fmla="*/ 233031 h 2235200"/>
                    <a:gd name="connsiteX33" fmla="*/ 1026942 w 2235200"/>
                    <a:gd name="connsiteY33" fmla="*/ 9511 h 2235200"/>
                    <a:gd name="connsiteX34" fmla="*/ 1208258 w 2235200"/>
                    <a:gd name="connsiteY34" fmla="*/ 9511 h 2235200"/>
                    <a:gd name="connsiteX35" fmla="*/ 1247665 w 2235200"/>
                    <a:gd name="connsiteY35" fmla="*/ 233031 h 2235200"/>
                    <a:gd name="connsiteX36" fmla="*/ 1586555 w 2235200"/>
                    <a:gd name="connsiteY36" fmla="*/ 356377 h 22352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2235200" h="2235200">
                      <a:moveTo>
                        <a:pt x="1586555" y="356377"/>
                      </a:moveTo>
                      <a:lnTo>
                        <a:pt x="1760418" y="210481"/>
                      </a:lnTo>
                      <a:lnTo>
                        <a:pt x="1899314" y="327029"/>
                      </a:lnTo>
                      <a:lnTo>
                        <a:pt x="1785825" y="523585"/>
                      </a:lnTo>
                      <a:cubicBezTo>
                        <a:pt x="1866522" y="614364"/>
                        <a:pt x="1927876" y="720632"/>
                        <a:pt x="1966144" y="835907"/>
                      </a:cubicBezTo>
                      <a:lnTo>
                        <a:pt x="2193112" y="835901"/>
                      </a:lnTo>
                      <a:lnTo>
                        <a:pt x="2224597" y="1014463"/>
                      </a:lnTo>
                      <a:lnTo>
                        <a:pt x="2011316" y="1092085"/>
                      </a:lnTo>
                      <a:cubicBezTo>
                        <a:pt x="2014782" y="1213496"/>
                        <a:pt x="1993474" y="1334341"/>
                        <a:pt x="1948692" y="1447245"/>
                      </a:cubicBezTo>
                      <a:lnTo>
                        <a:pt x="2122562" y="1593132"/>
                      </a:lnTo>
                      <a:lnTo>
                        <a:pt x="2031904" y="1750157"/>
                      </a:lnTo>
                      <a:lnTo>
                        <a:pt x="1818627" y="1672524"/>
                      </a:lnTo>
                      <a:cubicBezTo>
                        <a:pt x="1743241" y="1767759"/>
                        <a:pt x="1649240" y="1846634"/>
                        <a:pt x="1542362" y="1904338"/>
                      </a:cubicBezTo>
                      <a:lnTo>
                        <a:pt x="1581780" y="2127856"/>
                      </a:lnTo>
                      <a:lnTo>
                        <a:pt x="1411398" y="2189870"/>
                      </a:lnTo>
                      <a:lnTo>
                        <a:pt x="1297919" y="1993308"/>
                      </a:lnTo>
                      <a:cubicBezTo>
                        <a:pt x="1178954" y="2017804"/>
                        <a:pt x="1056245" y="2017804"/>
                        <a:pt x="937280" y="1993308"/>
                      </a:cubicBezTo>
                      <a:lnTo>
                        <a:pt x="823802" y="2189870"/>
                      </a:lnTo>
                      <a:lnTo>
                        <a:pt x="653420" y="2127856"/>
                      </a:lnTo>
                      <a:lnTo>
                        <a:pt x="692839" y="1904338"/>
                      </a:lnTo>
                      <a:cubicBezTo>
                        <a:pt x="585961" y="1846634"/>
                        <a:pt x="491960" y="1767758"/>
                        <a:pt x="416574" y="1672524"/>
                      </a:cubicBezTo>
                      <a:lnTo>
                        <a:pt x="203296" y="1750157"/>
                      </a:lnTo>
                      <a:lnTo>
                        <a:pt x="112638" y="1593132"/>
                      </a:lnTo>
                      <a:lnTo>
                        <a:pt x="286508" y="1447245"/>
                      </a:lnTo>
                      <a:cubicBezTo>
                        <a:pt x="241726" y="1334341"/>
                        <a:pt x="220417" y="1213496"/>
                        <a:pt x="223884" y="1092085"/>
                      </a:cubicBezTo>
                      <a:lnTo>
                        <a:pt x="10603" y="1014463"/>
                      </a:lnTo>
                      <a:lnTo>
                        <a:pt x="42088" y="835901"/>
                      </a:lnTo>
                      <a:lnTo>
                        <a:pt x="269055" y="835907"/>
                      </a:lnTo>
                      <a:cubicBezTo>
                        <a:pt x="307323" y="720632"/>
                        <a:pt x="368677" y="614363"/>
                        <a:pt x="449374" y="523585"/>
                      </a:cubicBezTo>
                      <a:lnTo>
                        <a:pt x="335886" y="327029"/>
                      </a:lnTo>
                      <a:lnTo>
                        <a:pt x="474782" y="210481"/>
                      </a:lnTo>
                      <a:lnTo>
                        <a:pt x="648645" y="356377"/>
                      </a:lnTo>
                      <a:cubicBezTo>
                        <a:pt x="752057" y="292669"/>
                        <a:pt x="867366" y="250701"/>
                        <a:pt x="987535" y="233031"/>
                      </a:cubicBezTo>
                      <a:lnTo>
                        <a:pt x="1026942" y="9511"/>
                      </a:lnTo>
                      <a:lnTo>
                        <a:pt x="1208258" y="9511"/>
                      </a:lnTo>
                      <a:lnTo>
                        <a:pt x="1247665" y="233031"/>
                      </a:lnTo>
                      <a:cubicBezTo>
                        <a:pt x="1367834" y="250700"/>
                        <a:pt x="1483142" y="292669"/>
                        <a:pt x="1586555" y="356377"/>
                      </a:cubicBezTo>
                      <a:close/>
                    </a:path>
                  </a:pathLst>
                </a:custGeom>
                <a:solidFill>
                  <a:srgbClr val="AC0000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91430" tIns="45716" rIns="91430" bIns="45716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2800" b="1" kern="0">
                      <a:solidFill>
                        <a:sysClr val="window" lastClr="FFFFFF"/>
                      </a:solidFill>
                      <a:latin typeface="Calibri"/>
                      <a:ea typeface="微软雅黑" panose="020b0503020204020204" charset="-122"/>
                    </a:rPr>
                    <a:t>特点一</a:t>
                  </a:r>
                  <a:endParaRPr lang="zh-CN" altLang="en-US" sz="2800" b="1" kern="0">
                    <a:solidFill>
                      <a:sysClr val="window" lastClr="FFFFFF"/>
                    </a:solidFill>
                    <a:latin typeface="Calibri"/>
                    <a:ea typeface="微软雅黑" panose="020b0503020204020204" charset="-122"/>
                  </a:endParaRPr>
                </a:p>
              </p:txBody>
            </p:sp>
            <p:sp>
              <p:nvSpPr>
                <p:cNvPr id="43" name="齿轮2"/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3571" y="3211"/>
                  <a:ext cx="2560" cy="2560"/>
                </a:xfrm>
                <a:custGeom>
                  <a:gdLst>
                    <a:gd name="connsiteX0" fmla="*/ 1216350 w 1625600"/>
                    <a:gd name="connsiteY0" fmla="*/ 411723 h 1625600"/>
                    <a:gd name="connsiteX1" fmla="*/ 1456181 w 1625600"/>
                    <a:gd name="connsiteY1" fmla="*/ 339443 h 1625600"/>
                    <a:gd name="connsiteX2" fmla="*/ 1544430 w 1625600"/>
                    <a:gd name="connsiteY2" fmla="*/ 492294 h 1625600"/>
                    <a:gd name="connsiteX3" fmla="*/ 1361918 w 1625600"/>
                    <a:gd name="connsiteY3" fmla="*/ 663854 h 1625600"/>
                    <a:gd name="connsiteX4" fmla="*/ 1361918 w 1625600"/>
                    <a:gd name="connsiteY4" fmla="*/ 961747 h 1625600"/>
                    <a:gd name="connsiteX5" fmla="*/ 1544430 w 1625600"/>
                    <a:gd name="connsiteY5" fmla="*/ 1133306 h 1625600"/>
                    <a:gd name="connsiteX6" fmla="*/ 1456181 w 1625600"/>
                    <a:gd name="connsiteY6" fmla="*/ 1286157 h 1625600"/>
                    <a:gd name="connsiteX7" fmla="*/ 1216350 w 1625600"/>
                    <a:gd name="connsiteY7" fmla="*/ 1213877 h 1625600"/>
                    <a:gd name="connsiteX8" fmla="*/ 958367 w 1625600"/>
                    <a:gd name="connsiteY8" fmla="*/ 1362823 h 1625600"/>
                    <a:gd name="connsiteX9" fmla="*/ 901049 w 1625600"/>
                    <a:gd name="connsiteY9" fmla="*/ 1606663 h 1625600"/>
                    <a:gd name="connsiteX10" fmla="*/ 724551 w 1625600"/>
                    <a:gd name="connsiteY10" fmla="*/ 1606663 h 1625600"/>
                    <a:gd name="connsiteX11" fmla="*/ 667232 w 1625600"/>
                    <a:gd name="connsiteY11" fmla="*/ 1362823 h 1625600"/>
                    <a:gd name="connsiteX12" fmla="*/ 409249 w 1625600"/>
                    <a:gd name="connsiteY12" fmla="*/ 1213877 h 1625600"/>
                    <a:gd name="connsiteX13" fmla="*/ 169419 w 1625600"/>
                    <a:gd name="connsiteY13" fmla="*/ 1286157 h 1625600"/>
                    <a:gd name="connsiteX14" fmla="*/ 81170 w 1625600"/>
                    <a:gd name="connsiteY14" fmla="*/ 1133306 h 1625600"/>
                    <a:gd name="connsiteX15" fmla="*/ 263682 w 1625600"/>
                    <a:gd name="connsiteY15" fmla="*/ 961746 h 1625600"/>
                    <a:gd name="connsiteX16" fmla="*/ 263682 w 1625600"/>
                    <a:gd name="connsiteY16" fmla="*/ 663853 h 1625600"/>
                    <a:gd name="connsiteX17" fmla="*/ 81170 w 1625600"/>
                    <a:gd name="connsiteY17" fmla="*/ 492294 h 1625600"/>
                    <a:gd name="connsiteX18" fmla="*/ 169419 w 1625600"/>
                    <a:gd name="connsiteY18" fmla="*/ 339443 h 1625600"/>
                    <a:gd name="connsiteX19" fmla="*/ 409250 w 1625600"/>
                    <a:gd name="connsiteY19" fmla="*/ 411723 h 1625600"/>
                    <a:gd name="connsiteX20" fmla="*/ 667233 w 1625600"/>
                    <a:gd name="connsiteY20" fmla="*/ 262777 h 1625600"/>
                    <a:gd name="connsiteX21" fmla="*/ 724551 w 1625600"/>
                    <a:gd name="connsiteY21" fmla="*/ 18937 h 1625600"/>
                    <a:gd name="connsiteX22" fmla="*/ 901049 w 1625600"/>
                    <a:gd name="connsiteY22" fmla="*/ 18937 h 1625600"/>
                    <a:gd name="connsiteX23" fmla="*/ 958368 w 1625600"/>
                    <a:gd name="connsiteY23" fmla="*/ 262777 h 1625600"/>
                    <a:gd name="connsiteX24" fmla="*/ 1216351 w 1625600"/>
                    <a:gd name="connsiteY24" fmla="*/ 411723 h 1625600"/>
                    <a:gd name="connsiteX25" fmla="*/ 1216350 w 1625600"/>
                    <a:gd name="connsiteY25" fmla="*/ 411723 h 16256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625600" h="1625600">
                      <a:moveTo>
                        <a:pt x="1216350" y="411723"/>
                      </a:moveTo>
                      <a:lnTo>
                        <a:pt x="1456181" y="339443"/>
                      </a:lnTo>
                      <a:lnTo>
                        <a:pt x="1544430" y="492294"/>
                      </a:lnTo>
                      <a:lnTo>
                        <a:pt x="1361918" y="663854"/>
                      </a:lnTo>
                      <a:cubicBezTo>
                        <a:pt x="1388374" y="761389"/>
                        <a:pt x="1388374" y="864211"/>
                        <a:pt x="1361918" y="961747"/>
                      </a:cubicBezTo>
                      <a:lnTo>
                        <a:pt x="1544430" y="1133306"/>
                      </a:lnTo>
                      <a:lnTo>
                        <a:pt x="1456181" y="1286157"/>
                      </a:lnTo>
                      <a:lnTo>
                        <a:pt x="1216350" y="1213877"/>
                      </a:lnTo>
                      <a:cubicBezTo>
                        <a:pt x="1145110" y="1285556"/>
                        <a:pt x="1056063" y="1336967"/>
                        <a:pt x="958367" y="1362823"/>
                      </a:cubicBezTo>
                      <a:lnTo>
                        <a:pt x="901049" y="1606663"/>
                      </a:lnTo>
                      <a:lnTo>
                        <a:pt x="724551" y="1606663"/>
                      </a:lnTo>
                      <a:lnTo>
                        <a:pt x="667232" y="1362823"/>
                      </a:lnTo>
                      <a:cubicBezTo>
                        <a:pt x="569536" y="1336967"/>
                        <a:pt x="480489" y="1285556"/>
                        <a:pt x="409249" y="1213877"/>
                      </a:cubicBezTo>
                      <a:lnTo>
                        <a:pt x="169419" y="1286157"/>
                      </a:lnTo>
                      <a:lnTo>
                        <a:pt x="81170" y="1133306"/>
                      </a:lnTo>
                      <a:lnTo>
                        <a:pt x="263682" y="961746"/>
                      </a:lnTo>
                      <a:cubicBezTo>
                        <a:pt x="237226" y="864211"/>
                        <a:pt x="237226" y="761389"/>
                        <a:pt x="263682" y="663853"/>
                      </a:cubicBezTo>
                      <a:lnTo>
                        <a:pt x="81170" y="492294"/>
                      </a:lnTo>
                      <a:lnTo>
                        <a:pt x="169419" y="339443"/>
                      </a:lnTo>
                      <a:lnTo>
                        <a:pt x="409250" y="411723"/>
                      </a:lnTo>
                      <a:cubicBezTo>
                        <a:pt x="480490" y="340044"/>
                        <a:pt x="569537" y="288633"/>
                        <a:pt x="667233" y="262777"/>
                      </a:cubicBezTo>
                      <a:lnTo>
                        <a:pt x="724551" y="18937"/>
                      </a:lnTo>
                      <a:lnTo>
                        <a:pt x="901049" y="18937"/>
                      </a:lnTo>
                      <a:lnTo>
                        <a:pt x="958368" y="262777"/>
                      </a:lnTo>
                      <a:cubicBezTo>
                        <a:pt x="1056064" y="288633"/>
                        <a:pt x="1145111" y="340044"/>
                        <a:pt x="1216351" y="411723"/>
                      </a:cubicBezTo>
                      <a:lnTo>
                        <a:pt x="1216350" y="411723"/>
                      </a:lnTo>
                      <a:close/>
                    </a:path>
                  </a:pathLst>
                </a:custGeom>
                <a:gradFill>
                  <a:gsLst>
                    <a:gs pos="33000">
                      <a:srgbClr val="F9F9F9"/>
                    </a:gs>
                    <a:gs pos="100000">
                      <a:srgbClr val="D7D7D7"/>
                    </a:gs>
                  </a:gsLst>
                  <a:lin ang="5400000" scaled="0"/>
                </a:gradFill>
                <a:ln w="3175" cap="flat" cmpd="sng" algn="ctr">
                  <a:solidFill>
                    <a:srgbClr val="A9A9A9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91430" tIns="45716" rIns="91430" bIns="45716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b="1" kern="0">
                      <a:solidFill>
                        <a:srgbClr val="4D4D4D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特点二</a:t>
                  </a:r>
                  <a:endParaRPr lang="zh-CN" altLang="en-US" b="1" kern="0">
                    <a:solidFill>
                      <a:srgbClr val="4D4D4D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4" name="箭头2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3118" y="2646"/>
                  <a:ext cx="3274" cy="3274"/>
                </a:xfrm>
                <a:prstGeom prst="leftCircularArrow">
                  <a:avLst>
                    <a:gd name="adj1" fmla="val 6452"/>
                    <a:gd name="adj2" fmla="val 429999"/>
                    <a:gd name="adj3" fmla="val 10489124"/>
                    <a:gd name="adj4" fmla="val 14837806"/>
                    <a:gd name="adj5" fmla="val 7527"/>
                  </a:avLst>
                </a:prstGeom>
                <a:solidFill>
                  <a:srgbClr val="AC0000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/>
              </p:txBody>
            </p:sp>
            <p:sp>
              <p:nvSpPr>
                <p:cNvPr id="45" name="Text Box 40"/>
                <p:cNvSpPr txBox="1">
                  <a:spLocks noChangeArrowheads="1"/>
                </p:cNvSpPr>
                <p:nvPr>
                  <p:custDataLst>
                    <p:tags r:id="rId20"/>
                  </p:custDataLst>
                </p:nvPr>
              </p:nvSpPr>
              <p:spPr bwMode="gray">
                <a:xfrm>
                  <a:off x="9842" y="4861"/>
                  <a:ext cx="5493" cy="21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91430" tIns="45716" rIns="91430" bIns="45716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lnSpc>
                      <a:spcPct val="130000"/>
                    </a:lnSpc>
                    <a:defRPr/>
                  </a:pPr>
                  <a:r>
                    <a:rPr sz="2000" b="1" smtClean="0">
                      <a:solidFill>
                        <a:schemeClr val="bg1"/>
                      </a:solidFill>
                      <a:effectLst/>
                      <a:latin typeface="+mn-ea"/>
                      <a:sym typeface="+mn-ea"/>
                    </a:rPr>
                    <a:t>我国是世界上矿产资源总量丰富、种类比较齐全的少数几个资源大国之一。但我国人口众多，人均矿产探明储量</a:t>
                  </a:r>
                  <a:r>
                    <a:rPr lang="zh-CN" sz="2000" b="1" smtClean="0">
                      <a:solidFill>
                        <a:schemeClr val="bg1"/>
                      </a:solidFill>
                      <a:effectLst/>
                      <a:latin typeface="+mn-ea"/>
                      <a:sym typeface="+mn-ea"/>
                    </a:rPr>
                    <a:t>不仅世界平均水平。</a:t>
                  </a:r>
                  <a:endParaRPr lang="zh-CN" sz="2000" b="1" smtClean="0">
                    <a:solidFill>
                      <a:schemeClr val="bg1"/>
                    </a:solidFill>
                    <a:effectLst/>
                    <a:latin typeface="+mn-ea"/>
                    <a:sym typeface="+mn-ea"/>
                  </a:endParaRPr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>
                  <p:custDataLst>
                    <p:tags r:id="rId21"/>
                  </p:custDataLst>
                </p:nvPr>
              </p:nvSpPr>
              <p:spPr bwMode="gray">
                <a:xfrm>
                  <a:off x="9969" y="4023"/>
                  <a:ext cx="5238" cy="5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0" tIns="0" rIns="0" bIns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lnSpc>
                      <a:spcPct val="120000"/>
                    </a:lnSpc>
                    <a:defRPr/>
                  </a:pPr>
                  <a:r>
                    <a:rPr lang="zh-CN" altLang="en-US" sz="2800" b="1" smtClean="0">
                      <a:solidFill>
                        <a:srgbClr val="FFC0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种类多，储量丰，人均少</a:t>
                  </a:r>
                  <a:endParaRPr lang="zh-CN" altLang="en-US" sz="2800" b="1" smtClean="0"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sym typeface="+mn-ea"/>
                  </a:endParaRPr>
                </a:p>
              </p:txBody>
            </p:sp>
          </p:grpSp>
        </p:grpSp>
      </p:grpSp>
      <p:sp>
        <p:nvSpPr>
          <p:cNvPr id="3" name="Rectangle 11" title=""/>
          <p:cNvSpPr>
            <a:spLocks noChangeArrowheads="1"/>
          </p:cNvSpPr>
          <p:nvPr>
            <p:custDataLst>
              <p:tags r:id="rId22"/>
            </p:custDataLst>
          </p:nvPr>
        </p:nvSpPr>
        <p:spPr bwMode="gray">
          <a:xfrm>
            <a:off x="93980" y="2806700"/>
            <a:ext cx="2307590" cy="4457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2800" b="1" smtClean="0">
                <a:solidFill>
                  <a:schemeClr val="accent3"/>
                </a:solidFill>
                <a:effectLst/>
                <a:latin typeface="+mn-ea"/>
                <a:sym typeface="+mn-ea"/>
              </a:rPr>
              <a:t>贫矿多，富矿少，共生矿多</a:t>
            </a:r>
            <a:endParaRPr lang="zh-CN" altLang="en-US" sz="2800" b="1" kern="0" smtClean="0">
              <a:solidFill>
                <a:schemeClr val="accent3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5" name="Text Box 40" title="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59055" y="4587875"/>
            <a:ext cx="4158615" cy="20904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0" tIns="45716" rIns="91430" bIns="4571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sz="2000" b="1" smtClean="0">
                <a:solidFill>
                  <a:schemeClr val="bg2"/>
                </a:solidFill>
                <a:effectLst/>
                <a:latin typeface="+mn-ea"/>
                <a:cs typeface="+mn-ea"/>
                <a:sym typeface="+mn-ea"/>
              </a:rPr>
              <a:t>在我国矿产资源中，少部分矿产品位较高，大部分品位较低</a:t>
            </a:r>
            <a:r>
              <a:rPr lang="zh-CN" sz="2000" b="1" smtClean="0">
                <a:solidFill>
                  <a:schemeClr val="bg2"/>
                </a:solidFill>
                <a:effectLst/>
                <a:latin typeface="+mn-ea"/>
                <a:cs typeface="+mn-ea"/>
                <a:sym typeface="+mn-ea"/>
              </a:rPr>
              <a:t>。</a:t>
            </a:r>
            <a:r>
              <a:rPr sz="2000" b="1" smtClean="0">
                <a:solidFill>
                  <a:schemeClr val="bg2"/>
                </a:solidFill>
                <a:effectLst/>
                <a:latin typeface="+mn-ea"/>
                <a:cs typeface="+mn-ea"/>
                <a:sym typeface="+mn-ea"/>
              </a:rPr>
              <a:t>我国有一半以上的矿产以共生的形式赋存，尤其是金属矿产。这些特点使我国矿产利用难度大，开采成本高。</a:t>
            </a:r>
            <a:r>
              <a:rPr lang="en-US" altLang="zh-CN" sz="2000" b="1" smtClean="0">
                <a:solidFill>
                  <a:schemeClr val="bg2"/>
                </a:solidFill>
                <a:effectLst/>
                <a:latin typeface="+mn-ea"/>
                <a:cs typeface="+mn-ea"/>
                <a:sym typeface="+mn-ea"/>
              </a:rPr>
              <a:t> </a:t>
            </a:r>
            <a:endParaRPr lang="en-US" altLang="zh-CN" sz="2000" b="1" smtClean="0">
              <a:solidFill>
                <a:schemeClr val="bg2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6" name="Rectangle 11" title=""/>
          <p:cNvSpPr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5492488" y="1062141"/>
            <a:ext cx="4334222" cy="4456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2800" b="1" smtClean="0">
                <a:solidFill>
                  <a:schemeClr val="accent6"/>
                </a:solidFill>
                <a:effectLst/>
                <a:latin typeface="+mn-ea"/>
                <a:sym typeface="+mn-ea"/>
              </a:rPr>
              <a:t>区域分布广泛，相对集中</a:t>
            </a:r>
            <a:endParaRPr lang="zh-CN" altLang="en-US" sz="2800" b="1" smtClean="0">
              <a:solidFill>
                <a:schemeClr val="accent6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Text Box 40" title="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gray">
          <a:xfrm>
            <a:off x="5634355" y="1668145"/>
            <a:ext cx="6466840" cy="20085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0" tIns="45716" rIns="91430" bIns="45716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sz="2400" b="1" smtClean="0"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我国许多重要的矿产资源集中分布在少数省区。由于</a:t>
            </a:r>
            <a:r>
              <a:rPr sz="2400" b="1" smtClean="0">
                <a:solidFill>
                  <a:srgbClr val="FFFF00"/>
                </a:solidFill>
                <a:effectLst/>
                <a:latin typeface="+mn-ea"/>
                <a:cs typeface="+mn-ea"/>
                <a:sym typeface="+mn-ea"/>
              </a:rPr>
              <a:t>矿产资源空间分布与生产力布局不匹配，需要对矿产资源进行远距离运输</a:t>
            </a:r>
            <a:r>
              <a:rPr sz="2400" b="1" smtClean="0"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。</a:t>
            </a:r>
            <a:r>
              <a:rPr lang="en-US" altLang="zh-CN" sz="2400" b="1" smtClean="0"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  </a:t>
            </a:r>
            <a:endParaRPr lang="en-US" altLang="zh-CN" sz="2400" b="1"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  <a:p>
            <a:pPr lvl="0">
              <a:lnSpc>
                <a:spcPct val="130000"/>
              </a:lnSpc>
              <a:defRPr/>
            </a:pPr>
            <a:endParaRPr lang="en-US" altLang="zh-CN" sz="2400" b="1" smtClean="0"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0" name="矩形 39" title=""/>
          <p:cNvSpPr/>
          <p:nvPr>
            <p:custDataLst>
              <p:tags r:id="rId3"/>
            </p:custDataLst>
          </p:nvPr>
        </p:nvSpPr>
        <p:spPr>
          <a:xfrm>
            <a:off x="180340" y="71755"/>
            <a:ext cx="12214225" cy="6858000"/>
          </a:xfrm>
          <a:prstGeom prst="rect">
            <a:avLst/>
          </a:prstGeom>
          <a:solidFill>
            <a:srgbClr val="2D3B48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" name="组合 6" title=""/>
          <p:cNvGrpSpPr/>
          <p:nvPr>
            <p:custDataLst>
              <p:tags r:id="rId4"/>
            </p:custDataLst>
          </p:nvPr>
        </p:nvGrpSpPr>
        <p:grpSpPr>
          <a:xfrm>
            <a:off x="11367135" y="23495"/>
            <a:ext cx="784225" cy="762000"/>
            <a:chOff x="152009" y="126137"/>
            <a:chExt cx="1444562" cy="1444562"/>
          </a:xfrm>
        </p:grpSpPr>
        <p:sp>
          <p:nvSpPr>
            <p:cNvPr id="29" name="椭圆 28"/>
            <p:cNvSpPr/>
            <p:nvPr>
              <p:custDataLst>
                <p:tags r:id="rId5"/>
              </p:custDataLst>
            </p:nvPr>
          </p:nvSpPr>
          <p:spPr>
            <a:xfrm>
              <a:off x="152009" y="126137"/>
              <a:ext cx="1444562" cy="144456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sx="101000" sy="101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>
              <p:custDataLst>
                <p:tags r:id="rId6"/>
              </p:custDataLst>
            </p:nvPr>
          </p:nvSpPr>
          <p:spPr>
            <a:xfrm>
              <a:off x="243662" y="217790"/>
              <a:ext cx="1261256" cy="1261256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燕尾形 3" title=""/>
          <p:cNvSpPr/>
          <p:nvPr>
            <p:custDataLst>
              <p:tags r:id="rId8"/>
            </p:custDataLst>
          </p:nvPr>
        </p:nvSpPr>
        <p:spPr>
          <a:xfrm>
            <a:off x="128920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10" title=""/>
          <p:cNvSpPr/>
          <p:nvPr>
            <p:custDataLst>
              <p:tags r:id="rId9"/>
            </p:custDataLst>
          </p:nvPr>
        </p:nvSpPr>
        <p:spPr>
          <a:xfrm>
            <a:off x="413505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 title=""/>
          <p:cNvSpPr/>
          <p:nvPr>
            <p:custDataLst>
              <p:tags r:id="rId10"/>
            </p:custDataLst>
          </p:nvPr>
        </p:nvSpPr>
        <p:spPr>
          <a:xfrm>
            <a:off x="861561" y="158419"/>
            <a:ext cx="3703955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8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矿产资源与国家安全</a:t>
            </a:r>
            <a:endParaRPr lang="zh-CN" altLang="en-US" sz="2800" b="1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箭头连接符 12" title=""/>
          <p:cNvCxnSpPr/>
          <p:nvPr>
            <p:custDataLst>
              <p:tags r:id="rId11"/>
            </p:custDataLst>
          </p:nvPr>
        </p:nvCxnSpPr>
        <p:spPr>
          <a:xfrm>
            <a:off x="-635" y="777875"/>
            <a:ext cx="11440160" cy="0"/>
          </a:xfrm>
          <a:prstGeom prst="straightConnector1">
            <a:avLst/>
          </a:prstGeom>
          <a:ln w="38100">
            <a:gradFill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00">
                  <a:srgbClr val="FF0000">
                    <a:alpha val="100000"/>
                    <a:lumMod val="91000"/>
                  </a:srgb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</a:gradFill>
            <a:tailEnd type="triangle" w="lg" len="lg"/>
          </a:ln>
          <a:effectLst>
            <a:glow rad="88900">
              <a:srgbClr val="FF0000">
                <a:alpha val="40000"/>
              </a:srgbClr>
            </a:glow>
          </a:effectLst>
          <a:scene3d>
            <a:camera prst="orthographicFront">
              <a:rot lat="600000" lon="0" rev="0"/>
            </a:camera>
            <a:lightRig rig="threePt" dir="t">
              <a:rot lat="0" lon="0" rev="1800000"/>
            </a:lightRig>
          </a:scene3d>
          <a:sp3d extrusionH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 title=""/>
          <p:cNvSpPr txBox="1"/>
          <p:nvPr>
            <p:custDataLst>
              <p:tags r:id="rId12"/>
            </p:custDataLst>
          </p:nvPr>
        </p:nvSpPr>
        <p:spPr>
          <a:xfrm>
            <a:off x="8981440" y="6551295"/>
            <a:ext cx="3183890" cy="30670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湘教版（</a:t>
            </a:r>
            <a:r>
              <a:rPr lang="en-US" altLang="zh-CN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2019</a:t>
            </a:r>
            <a:r>
              <a:rPr lang="zh-CN" altLang="en-US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）高中地理选择性必修</a:t>
            </a:r>
            <a:r>
              <a:rPr lang="en-US" altLang="zh-CN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3</a:t>
            </a:r>
            <a:endParaRPr lang="en-US" altLang="zh-CN" sz="1400">
              <a:solidFill>
                <a:schemeClr val="lt2"/>
              </a:solidFill>
              <a:latin typeface="Arial" pitchFamily="34" charset="0"/>
              <a:ea typeface="黑体" panose="02010609060101010101" charset="-122"/>
            </a:endParaRPr>
          </a:p>
        </p:txBody>
      </p:sp>
      <p:sp>
        <p:nvSpPr>
          <p:cNvPr id="6" name="Freeform 5" title=""/>
          <p:cNvSpPr/>
          <p:nvPr>
            <p:custDataLst>
              <p:tags r:id="rId13"/>
            </p:custDataLst>
          </p:nvPr>
        </p:nvSpPr>
        <p:spPr bwMode="auto">
          <a:xfrm>
            <a:off x="577215" y="3623795"/>
            <a:ext cx="2819400" cy="2505854"/>
          </a:xfrm>
          <a:custGeom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2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200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21" name="组合 20" title=""/>
          <p:cNvGrpSpPr/>
          <p:nvPr>
            <p:custDataLst>
              <p:tags r:id="rId14"/>
            </p:custDataLst>
          </p:nvPr>
        </p:nvGrpSpPr>
        <p:grpSpPr>
          <a:xfrm>
            <a:off x="1431290" y="1676400"/>
            <a:ext cx="9102725" cy="1993900"/>
            <a:chOff x="6146" y="2598"/>
            <a:chExt cx="14335" cy="3140"/>
          </a:xfrm>
        </p:grpSpPr>
        <p:sp>
          <p:nvSpPr>
            <p:cNvPr id="10" name="Freeform 5"/>
            <p:cNvSpPr/>
            <p:nvPr>
              <p:custDataLst>
                <p:tags r:id="rId15"/>
              </p:custDataLst>
            </p:nvPr>
          </p:nvSpPr>
          <p:spPr bwMode="auto">
            <a:xfrm>
              <a:off x="6146" y="2941"/>
              <a:ext cx="7785" cy="2797"/>
            </a:xfrm>
            <a:custGeom>
              <a:gdLst>
                <a:gd name="T0" fmla="*/ 340 w 3743"/>
                <a:gd name="T1" fmla="*/ 1345 h 1345"/>
                <a:gd name="T2" fmla="*/ 0 w 3743"/>
                <a:gd name="T3" fmla="*/ 1345 h 1345"/>
                <a:gd name="T4" fmla="*/ 792 w 3743"/>
                <a:gd name="T5" fmla="*/ 0 h 1345"/>
                <a:gd name="T6" fmla="*/ 3743 w 3743"/>
                <a:gd name="T7" fmla="*/ 0 h 1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3" h="1345">
                  <a:moveTo>
                    <a:pt x="340" y="1345"/>
                  </a:moveTo>
                  <a:lnTo>
                    <a:pt x="0" y="1345"/>
                  </a:lnTo>
                  <a:lnTo>
                    <a:pt x="792" y="0"/>
                  </a:lnTo>
                  <a:lnTo>
                    <a:pt x="3743" y="0"/>
                  </a:lnTo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</a:endParaRPr>
            </a:p>
          </p:txBody>
        </p:sp>
        <p:sp>
          <p:nvSpPr>
            <p:cNvPr id="15" name="圆角矩形 6"/>
            <p:cNvSpPr/>
            <p:nvPr>
              <p:custDataLst>
                <p:tags r:id="rId16"/>
              </p:custDataLst>
            </p:nvPr>
          </p:nvSpPr>
          <p:spPr>
            <a:xfrm>
              <a:off x="12971" y="2598"/>
              <a:ext cx="7510" cy="678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accent4"/>
                  </a:solidFill>
                  <a:latin typeface="+mn-ea"/>
                  <a:cs typeface="+mn-ea"/>
                </a:rPr>
                <a:t>（一）对国民经济影响</a:t>
              </a:r>
              <a:endParaRPr lang="zh-CN" altLang="en-US" sz="2800" b="1">
                <a:solidFill>
                  <a:schemeClr val="accent4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0" name="文本框 19" title=""/>
          <p:cNvSpPr txBox="1"/>
          <p:nvPr>
            <p:custDataLst>
              <p:tags r:id="rId17"/>
            </p:custDataLst>
          </p:nvPr>
        </p:nvSpPr>
        <p:spPr>
          <a:xfrm>
            <a:off x="1092200" y="4000500"/>
            <a:ext cx="16986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>
                <a:solidFill>
                  <a:schemeClr val="bg1"/>
                </a:solidFill>
              </a:rPr>
              <a:t>对国家安全影响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18"/>
            </p:custDataLst>
          </p:nvPr>
        </p:nvSpPr>
        <p:spPr>
          <a:xfrm>
            <a:off x="5342255" y="2381885"/>
            <a:ext cx="6583045" cy="35236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itchFamily="34" charset="0"/>
              <a:buChar char="•"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地位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矿产资源是国民经济和社会发展的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</a:rPr>
              <a:t>物质基础。</a:t>
            </a:r>
            <a:endParaRPr lang="en-US" altLang="zh-CN" sz="2800" b="1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开发利用的意义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矿产资源的开发联动效应突出，采矿业通过产业链广泛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</a:rPr>
              <a:t>拉动相关部门，可创造更多的就业岗位，也可实现显著的经济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效益。</a:t>
            </a:r>
            <a:endParaRPr lang="zh-CN" altLang="en-US" sz="2800" b="1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dur="75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3889 L 0 -0.14815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dur="75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.03842 L 0 1.11111E-06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6" grpId="0"/>
      <p:bldP spid="6" grpId="1"/>
      <p:bldP spid="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0" name="矩形 39" title=""/>
          <p:cNvSpPr/>
          <p:nvPr>
            <p:custDataLst>
              <p:tags r:id="rId3"/>
            </p:custDataLst>
          </p:nvPr>
        </p:nvSpPr>
        <p:spPr>
          <a:xfrm>
            <a:off x="-22225" y="0"/>
            <a:ext cx="12214225" cy="6858000"/>
          </a:xfrm>
          <a:prstGeom prst="rect">
            <a:avLst/>
          </a:prstGeom>
          <a:solidFill>
            <a:srgbClr val="2D3B48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" name="组合 6" title=""/>
          <p:cNvGrpSpPr/>
          <p:nvPr>
            <p:custDataLst>
              <p:tags r:id="rId4"/>
            </p:custDataLst>
          </p:nvPr>
        </p:nvGrpSpPr>
        <p:grpSpPr>
          <a:xfrm>
            <a:off x="11367135" y="23495"/>
            <a:ext cx="784225" cy="762000"/>
            <a:chOff x="152009" y="126137"/>
            <a:chExt cx="1444562" cy="1444562"/>
          </a:xfrm>
        </p:grpSpPr>
        <p:sp>
          <p:nvSpPr>
            <p:cNvPr id="29" name="椭圆 28"/>
            <p:cNvSpPr/>
            <p:nvPr>
              <p:custDataLst>
                <p:tags r:id="rId5"/>
              </p:custDataLst>
            </p:nvPr>
          </p:nvSpPr>
          <p:spPr>
            <a:xfrm>
              <a:off x="152009" y="126137"/>
              <a:ext cx="1444562" cy="144456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sx="101000" sy="101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>
              <p:custDataLst>
                <p:tags r:id="rId6"/>
              </p:custDataLst>
            </p:nvPr>
          </p:nvSpPr>
          <p:spPr>
            <a:xfrm>
              <a:off x="243662" y="217790"/>
              <a:ext cx="1261256" cy="1261256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燕尾形 3" title=""/>
          <p:cNvSpPr/>
          <p:nvPr>
            <p:custDataLst>
              <p:tags r:id="rId8"/>
            </p:custDataLst>
          </p:nvPr>
        </p:nvSpPr>
        <p:spPr>
          <a:xfrm>
            <a:off x="128920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10" title=""/>
          <p:cNvSpPr/>
          <p:nvPr>
            <p:custDataLst>
              <p:tags r:id="rId9"/>
            </p:custDataLst>
          </p:nvPr>
        </p:nvSpPr>
        <p:spPr>
          <a:xfrm>
            <a:off x="413505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 title=""/>
          <p:cNvSpPr/>
          <p:nvPr>
            <p:custDataLst>
              <p:tags r:id="rId10"/>
            </p:custDataLst>
          </p:nvPr>
        </p:nvSpPr>
        <p:spPr>
          <a:xfrm>
            <a:off x="861561" y="158419"/>
            <a:ext cx="3703955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8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矿产资源与国家安全</a:t>
            </a:r>
            <a:endParaRPr lang="zh-CN" altLang="en-US" sz="2800" b="1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箭头连接符 12" title=""/>
          <p:cNvCxnSpPr/>
          <p:nvPr>
            <p:custDataLst>
              <p:tags r:id="rId11"/>
            </p:custDataLst>
          </p:nvPr>
        </p:nvCxnSpPr>
        <p:spPr>
          <a:xfrm>
            <a:off x="-635" y="777875"/>
            <a:ext cx="11440160" cy="0"/>
          </a:xfrm>
          <a:prstGeom prst="straightConnector1">
            <a:avLst/>
          </a:prstGeom>
          <a:ln w="38100">
            <a:gradFill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00">
                  <a:srgbClr val="FF0000">
                    <a:alpha val="100000"/>
                    <a:lumMod val="91000"/>
                  </a:srgb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</a:gradFill>
            <a:tailEnd type="triangle" w="lg" len="lg"/>
          </a:ln>
          <a:effectLst>
            <a:glow rad="88900">
              <a:srgbClr val="FF0000">
                <a:alpha val="40000"/>
              </a:srgbClr>
            </a:glow>
          </a:effectLst>
          <a:scene3d>
            <a:camera prst="orthographicFront">
              <a:rot lat="600000" lon="0" rev="0"/>
            </a:camera>
            <a:lightRig rig="threePt" dir="t">
              <a:rot lat="0" lon="0" rev="1800000"/>
            </a:lightRig>
          </a:scene3d>
          <a:sp3d extrusionH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 title=""/>
          <p:cNvSpPr txBox="1"/>
          <p:nvPr>
            <p:custDataLst>
              <p:tags r:id="rId12"/>
            </p:custDataLst>
          </p:nvPr>
        </p:nvSpPr>
        <p:spPr>
          <a:xfrm>
            <a:off x="952424" y="1122231"/>
            <a:ext cx="6098458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（二）矿产资源与国防外交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3"/>
            </p:custDataLst>
          </p:nvPr>
        </p:nvSpPr>
        <p:spPr>
          <a:xfrm>
            <a:off x="608330" y="1978025"/>
            <a:ext cx="1011618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地位：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矿产资源是保障国防安全的</a:t>
            </a:r>
            <a:r>
              <a:rPr lang="zh-CN" altLang="en-US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</a:rPr>
              <a:t>重要物质基础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highlight>
                <a:srgbClr val="FFFF00"/>
              </a:highligh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4"/>
            </p:custDataLst>
          </p:nvPr>
        </p:nvSpPr>
        <p:spPr>
          <a:xfrm>
            <a:off x="673735" y="2641600"/>
            <a:ext cx="5755640" cy="1706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推进矿产资源全球化战略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措施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直接进口矿产资源，或投资别国的矿产资源开发。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15"/>
            </p:custDataLst>
          </p:nvPr>
        </p:nvSpPr>
        <p:spPr>
          <a:xfrm>
            <a:off x="739140" y="4391660"/>
            <a:ext cx="8058785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矿产资源对我国国家安全和外交政策的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影响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en-US" sz="2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随着全球矿产资源竞争的加剧</a:t>
            </a:r>
            <a:r>
              <a:rPr lang="en-US" altLang="zh-CN" sz="2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境外矿产资源利用成本</a:t>
            </a:r>
            <a:r>
              <a:rPr lang="zh-CN" altLang="en-US" sz="24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陡增</a:t>
            </a:r>
            <a:r>
              <a:rPr lang="en-US" altLang="zh-CN" sz="24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4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矿产资源的供给风险显著加剧。</a:t>
            </a:r>
            <a:endParaRPr lang="zh-CN" altLang="en-US" sz="2400" b="1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7705" name="矩形 157704" title=""/>
          <p:cNvSpPr/>
          <p:nvPr>
            <p:custDataLst>
              <p:tags r:id="rId3"/>
            </p:custDataLst>
          </p:nvPr>
        </p:nvSpPr>
        <p:spPr>
          <a:xfrm>
            <a:off x="0" y="2255838"/>
            <a:ext cx="12192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aphicFrame>
        <p:nvGraphicFramePr>
          <p:cNvPr id="157712" name="对象 157711" title="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65443" y="717233"/>
          <a:ext cx="12278995" cy="38608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5" imgW="11718290" imgH="3570605" progId="Word.Document.8">
                  <p:embed/>
                </p:oleObj>
              </mc:Choice>
              <mc:Fallback>
                <p:oleObj r:id="rId5" imgW="11718290" imgH="357060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443" y="717233"/>
                        <a:ext cx="12278995" cy="386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1734800" y="105918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517122" name="对象 517121" title="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98120" y="1143000"/>
          <a:ext cx="11618595" cy="556133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4" imgW="11344275" imgH="5542280" progId="Word.Document.8">
                  <p:embed/>
                </p:oleObj>
              </mc:Choice>
              <mc:Fallback>
                <p:oleObj r:id="rId4" imgW="11344275" imgH="554228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120" y="1143000"/>
                        <a:ext cx="11618595" cy="55613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 title=""/>
          <p:cNvSpPr txBox="1"/>
          <p:nvPr>
            <p:custDataLst>
              <p:tags r:id="rId6"/>
            </p:custDataLst>
          </p:nvPr>
        </p:nvSpPr>
        <p:spPr>
          <a:xfrm>
            <a:off x="624840" y="360680"/>
            <a:ext cx="5961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3．影响矿产资源安全问题的因素</a:t>
            </a:r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464899" name="对象 464898" title="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46063" y="484505"/>
          <a:ext cx="11435080" cy="53130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4" imgW="11217910" imgH="4806315" progId="Word.Document.8">
                  <p:embed/>
                </p:oleObj>
              </mc:Choice>
              <mc:Fallback>
                <p:oleObj r:id="rId4" imgW="11217910" imgH="480631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6063" y="484505"/>
                        <a:ext cx="11435080" cy="5313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508930" name="对象 508929" title="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03677" y="1771174"/>
          <a:ext cx="11550015" cy="40106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4" imgW="11598910" imgH="4017010" progId="Word.Document.8">
                  <p:embed/>
                </p:oleObj>
              </mc:Choice>
              <mc:Fallback>
                <p:oleObj r:id="rId4" imgW="11598910" imgH="40170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3677" y="1771174"/>
                        <a:ext cx="11550015" cy="40106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文本框 99" title=""/>
          <p:cNvSpPr txBox="1"/>
          <p:nvPr>
            <p:custDataLst>
              <p:tags r:id="rId6"/>
            </p:custDataLst>
          </p:nvPr>
        </p:nvSpPr>
        <p:spPr>
          <a:xfrm>
            <a:off x="401320" y="753110"/>
            <a:ext cx="76784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12140" algn="l"/>
            <a:r>
              <a:rPr lang="zh-CN" altLang="en-US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j-ea"/>
              </a:rPr>
              <a:t>4.我国矿产资源开发中存在的问题</a:t>
            </a:r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p:transition>
    <p:fade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7" name="组合 6" title=""/>
          <p:cNvGrpSpPr/>
          <p:nvPr>
            <p:custDataLst>
              <p:tags r:id="rId3"/>
            </p:custDataLst>
          </p:nvPr>
        </p:nvGrpSpPr>
        <p:grpSpPr>
          <a:xfrm>
            <a:off x="11367135" y="23495"/>
            <a:ext cx="784225" cy="762000"/>
            <a:chOff x="152009" y="126137"/>
            <a:chExt cx="1444562" cy="1444562"/>
          </a:xfrm>
        </p:grpSpPr>
        <p:sp>
          <p:nvSpPr>
            <p:cNvPr id="29" name="椭圆 28"/>
            <p:cNvSpPr/>
            <p:nvPr>
              <p:custDataLst>
                <p:tags r:id="rId4"/>
              </p:custDataLst>
            </p:nvPr>
          </p:nvSpPr>
          <p:spPr>
            <a:xfrm>
              <a:off x="152009" y="126137"/>
              <a:ext cx="1444562" cy="144456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sx="101000" sy="101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>
              <p:custDataLst>
                <p:tags r:id="rId5"/>
              </p:custDataLst>
            </p:nvPr>
          </p:nvSpPr>
          <p:spPr>
            <a:xfrm>
              <a:off x="243662" y="217790"/>
              <a:ext cx="1261256" cy="1261256"/>
            </a:xfrm>
            <a:prstGeom prst="ellipse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燕尾形 3" title=""/>
          <p:cNvSpPr/>
          <p:nvPr>
            <p:custDataLst>
              <p:tags r:id="rId7"/>
            </p:custDataLst>
          </p:nvPr>
        </p:nvSpPr>
        <p:spPr>
          <a:xfrm>
            <a:off x="128920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10" title=""/>
          <p:cNvSpPr/>
          <p:nvPr>
            <p:custDataLst>
              <p:tags r:id="rId8"/>
            </p:custDataLst>
          </p:nvPr>
        </p:nvSpPr>
        <p:spPr>
          <a:xfrm>
            <a:off x="413505" y="172028"/>
            <a:ext cx="448056" cy="448056"/>
          </a:xfrm>
          <a:prstGeom prst="chevron">
            <a:avLst/>
          </a:prstGeom>
          <a:solidFill>
            <a:srgbClr val="B63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 title=""/>
          <p:cNvSpPr/>
          <p:nvPr>
            <p:custDataLst>
              <p:tags r:id="rId9"/>
            </p:custDataLst>
          </p:nvPr>
        </p:nvSpPr>
        <p:spPr>
          <a:xfrm>
            <a:off x="861561" y="158419"/>
            <a:ext cx="5126355" cy="52197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5.</a:t>
            </a:r>
            <a:r>
              <a:rPr lang="zh-CN" altLang="en-US" sz="2800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保障我国矿产资源的安全措施</a:t>
            </a:r>
            <a:endParaRPr lang="zh-CN" altLang="en-US" sz="2800" b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箭头连接符 12" title=""/>
          <p:cNvCxnSpPr/>
          <p:nvPr>
            <p:custDataLst>
              <p:tags r:id="rId10"/>
            </p:custDataLst>
          </p:nvPr>
        </p:nvCxnSpPr>
        <p:spPr>
          <a:xfrm>
            <a:off x="-635" y="777875"/>
            <a:ext cx="11440160" cy="0"/>
          </a:xfrm>
          <a:prstGeom prst="straightConnector1">
            <a:avLst/>
          </a:prstGeom>
          <a:ln w="38100">
            <a:gradFill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00">
                  <a:srgbClr val="FF0000">
                    <a:alpha val="100000"/>
                    <a:lumMod val="91000"/>
                  </a:srgb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</a:gradFill>
            <a:tailEnd type="triangle" w="lg" len="lg"/>
          </a:ln>
          <a:effectLst>
            <a:glow rad="88900">
              <a:srgbClr val="FF0000">
                <a:alpha val="40000"/>
              </a:srgbClr>
            </a:glow>
          </a:effectLst>
          <a:scene3d>
            <a:camera prst="orthographicFront">
              <a:rot lat="600000" lon="0" rev="0"/>
            </a:camera>
            <a:lightRig rig="threePt" dir="t">
              <a:rot lat="0" lon="0" rev="1800000"/>
            </a:lightRig>
          </a:scene3d>
          <a:sp3d extrusionH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 title=""/>
          <p:cNvSpPr txBox="1"/>
          <p:nvPr>
            <p:custDataLst>
              <p:tags r:id="rId11"/>
            </p:custDataLst>
          </p:nvPr>
        </p:nvSpPr>
        <p:spPr>
          <a:xfrm>
            <a:off x="8981440" y="6551295"/>
            <a:ext cx="3183890" cy="30670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湘教版（</a:t>
            </a:r>
            <a:r>
              <a:rPr lang="en-US" altLang="zh-CN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2019</a:t>
            </a:r>
            <a:r>
              <a:rPr lang="zh-CN" altLang="en-US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）高中地理选择性必修</a:t>
            </a:r>
            <a:r>
              <a:rPr lang="en-US" altLang="zh-CN" sz="1400">
                <a:solidFill>
                  <a:schemeClr val="lt2"/>
                </a:solidFill>
                <a:latin typeface="Arial" pitchFamily="34" charset="0"/>
                <a:ea typeface="黑体" panose="02010609060101010101" charset="-122"/>
              </a:rPr>
              <a:t>3</a:t>
            </a:r>
            <a:endParaRPr lang="en-US" altLang="zh-CN" sz="1400">
              <a:solidFill>
                <a:schemeClr val="lt2"/>
              </a:solidFill>
              <a:latin typeface="Arial" pitchFamily="34" charset="0"/>
              <a:ea typeface="黑体" panose="02010609060101010101" charset="-122"/>
            </a:endParaRPr>
          </a:p>
        </p:txBody>
      </p:sp>
      <p:grpSp>
        <p:nvGrpSpPr>
          <p:cNvPr id="5" name="组合 4" title=""/>
          <p:cNvGrpSpPr/>
          <p:nvPr>
            <p:custDataLst>
              <p:tags r:id="rId12"/>
            </p:custDataLst>
          </p:nvPr>
        </p:nvGrpSpPr>
        <p:grpSpPr>
          <a:xfrm>
            <a:off x="7288663" y="2264511"/>
            <a:ext cx="1833705" cy="2114079"/>
            <a:chOff x="7331843" y="2909162"/>
            <a:chExt cx="1833705" cy="2114079"/>
          </a:xfrm>
        </p:grpSpPr>
        <p:sp>
          <p:nvSpPr>
            <p:cNvPr id="52" name="Flowchart: Decision 64"/>
            <p:cNvSpPr/>
            <p:nvPr>
              <p:custDataLst>
                <p:tags r:id="rId13"/>
              </p:custDataLst>
            </p:nvPr>
          </p:nvSpPr>
          <p:spPr>
            <a:xfrm flipV="1">
              <a:off x="7331843" y="318953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27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Flowchart: Decision 65"/>
            <p:cNvSpPr/>
            <p:nvPr>
              <p:custDataLst>
                <p:tags r:id="rId14"/>
              </p:custDataLst>
            </p:nvPr>
          </p:nvSpPr>
          <p:spPr>
            <a:xfrm flipV="1">
              <a:off x="7331843" y="2909162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4"/>
                </a:gs>
                <a:gs pos="0">
                  <a:schemeClr val="accent4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0" name="AutoShape 14"/>
            <p:cNvSpPr/>
            <p:nvPr>
              <p:custDataLst>
                <p:tags r:id="rId15"/>
              </p:custDataLst>
            </p:nvPr>
          </p:nvSpPr>
          <p:spPr bwMode="auto">
            <a:xfrm>
              <a:off x="8080065" y="3657827"/>
              <a:ext cx="109622" cy="111296"/>
            </a:xfrm>
            <a:custGeom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blurRad="63500" dir="2700000" dist="38099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5400" tIns="25400" rIns="25400" bIns="254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6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" name="组合 2" title=""/>
          <p:cNvGrpSpPr/>
          <p:nvPr>
            <p:custDataLst>
              <p:tags r:id="rId16"/>
            </p:custDataLst>
          </p:nvPr>
        </p:nvGrpSpPr>
        <p:grpSpPr>
          <a:xfrm>
            <a:off x="3220647" y="2256175"/>
            <a:ext cx="1833705" cy="2114078"/>
            <a:chOff x="3220647" y="2904001"/>
            <a:chExt cx="1833705" cy="2114078"/>
          </a:xfrm>
        </p:grpSpPr>
        <p:sp>
          <p:nvSpPr>
            <p:cNvPr id="59" name="Flowchart: Decision 71"/>
            <p:cNvSpPr/>
            <p:nvPr>
              <p:custDataLst>
                <p:tags r:id="rId17"/>
              </p:custDataLst>
            </p:nvPr>
          </p:nvSpPr>
          <p:spPr>
            <a:xfrm flipV="1">
              <a:off x="3220647" y="3184374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27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lowchart: Decision 72"/>
            <p:cNvSpPr/>
            <p:nvPr>
              <p:custDataLst>
                <p:tags r:id="rId18"/>
              </p:custDataLst>
            </p:nvPr>
          </p:nvSpPr>
          <p:spPr>
            <a:xfrm flipV="1">
              <a:off x="3220647" y="2904001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 title=""/>
          <p:cNvGrpSpPr/>
          <p:nvPr>
            <p:custDataLst>
              <p:tags r:id="rId19"/>
            </p:custDataLst>
          </p:nvPr>
        </p:nvGrpSpPr>
        <p:grpSpPr>
          <a:xfrm>
            <a:off x="1165049" y="2935985"/>
            <a:ext cx="1833705" cy="2114079"/>
            <a:chOff x="1165049" y="2553206"/>
            <a:chExt cx="1833705" cy="2114079"/>
          </a:xfrm>
        </p:grpSpPr>
        <p:sp>
          <p:nvSpPr>
            <p:cNvPr id="66" name="Flowchart: Decision 78"/>
            <p:cNvSpPr/>
            <p:nvPr>
              <p:custDataLst>
                <p:tags r:id="rId20"/>
              </p:custDataLst>
            </p:nvPr>
          </p:nvSpPr>
          <p:spPr>
            <a:xfrm>
              <a:off x="1165049" y="255320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Flowchart: Decision 79"/>
            <p:cNvSpPr/>
            <p:nvPr>
              <p:custDataLst>
                <p:tags r:id="rId21"/>
              </p:custDataLst>
            </p:nvPr>
          </p:nvSpPr>
          <p:spPr>
            <a:xfrm>
              <a:off x="1165049" y="2833580"/>
              <a:ext cx="1833705" cy="1833705"/>
            </a:xfrm>
            <a:prstGeom prst="flowChartDecision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rgbClr val="00AABC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AutoShape 116"/>
            <p:cNvSpPr/>
            <p:nvPr>
              <p:custDataLst>
                <p:tags r:id="rId22"/>
              </p:custDataLst>
            </p:nvPr>
          </p:nvSpPr>
          <p:spPr bwMode="auto">
            <a:xfrm>
              <a:off x="2050001" y="3795635"/>
              <a:ext cx="61087" cy="92050"/>
            </a:xfrm>
            <a:custGeom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blurRad="63500" dir="2700000" dist="38099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5400" tIns="25400" rIns="25400" bIns="254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6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" name="组合 7" title=""/>
          <p:cNvGrpSpPr/>
          <p:nvPr>
            <p:custDataLst>
              <p:tags r:id="rId23"/>
            </p:custDataLst>
          </p:nvPr>
        </p:nvGrpSpPr>
        <p:grpSpPr>
          <a:xfrm>
            <a:off x="5276245" y="2932805"/>
            <a:ext cx="1833705" cy="2114079"/>
            <a:chOff x="5276245" y="2550026"/>
            <a:chExt cx="1833705" cy="2114079"/>
          </a:xfrm>
        </p:grpSpPr>
        <p:sp>
          <p:nvSpPr>
            <p:cNvPr id="74" name="Flowchart: Decision 86"/>
            <p:cNvSpPr/>
            <p:nvPr>
              <p:custDataLst>
                <p:tags r:id="rId24"/>
              </p:custDataLst>
            </p:nvPr>
          </p:nvSpPr>
          <p:spPr>
            <a:xfrm>
              <a:off x="5276245" y="255002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Flowchart: Decision 87"/>
            <p:cNvSpPr/>
            <p:nvPr>
              <p:custDataLst>
                <p:tags r:id="rId25"/>
              </p:custDataLst>
            </p:nvPr>
          </p:nvSpPr>
          <p:spPr>
            <a:xfrm>
              <a:off x="5276245" y="2830400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 title=""/>
          <p:cNvGrpSpPr/>
          <p:nvPr>
            <p:custDataLst>
              <p:tags r:id="rId26"/>
            </p:custDataLst>
          </p:nvPr>
        </p:nvGrpSpPr>
        <p:grpSpPr>
          <a:xfrm>
            <a:off x="9387440" y="2926521"/>
            <a:ext cx="1833705" cy="2114079"/>
            <a:chOff x="9387440" y="2543742"/>
            <a:chExt cx="1833705" cy="2114079"/>
          </a:xfrm>
        </p:grpSpPr>
        <p:sp>
          <p:nvSpPr>
            <p:cNvPr id="109" name="Flowchart: Decision 106"/>
            <p:cNvSpPr/>
            <p:nvPr>
              <p:custDataLst>
                <p:tags r:id="rId27"/>
              </p:custDataLst>
            </p:nvPr>
          </p:nvSpPr>
          <p:spPr>
            <a:xfrm>
              <a:off x="9387440" y="2543742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Flowchart: Decision 107"/>
            <p:cNvSpPr/>
            <p:nvPr>
              <p:custDataLst>
                <p:tags r:id="rId28"/>
              </p:custDataLst>
            </p:nvPr>
          </p:nvSpPr>
          <p:spPr>
            <a:xfrm>
              <a:off x="9387440" y="2824116"/>
              <a:ext cx="1833705" cy="1833705"/>
            </a:xfrm>
            <a:prstGeom prst="flowChartDecision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rgbClr val="00AABC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1" name="组合 60" title=""/>
          <p:cNvGrpSpPr/>
          <p:nvPr>
            <p:custDataLst>
              <p:tags r:id="rId29"/>
            </p:custDataLst>
          </p:nvPr>
        </p:nvGrpSpPr>
        <p:grpSpPr>
          <a:xfrm>
            <a:off x="305281" y="1090063"/>
            <a:ext cx="4017010" cy="1932940"/>
            <a:chOff x="176527" y="1085639"/>
            <a:chExt cx="4017010" cy="1932940"/>
          </a:xfrm>
        </p:grpSpPr>
        <p:sp>
          <p:nvSpPr>
            <p:cNvPr id="62" name="TextBox 145"/>
            <p:cNvSpPr txBox="1"/>
            <p:nvPr>
              <p:custDataLst>
                <p:tags r:id="rId30"/>
              </p:custDataLst>
            </p:nvPr>
          </p:nvSpPr>
          <p:spPr>
            <a:xfrm>
              <a:off x="283842" y="1639359"/>
              <a:ext cx="3388995" cy="1379220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b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我国国土辽阔，成矿条件优越还有大量矿产资源未被探明。因此，需要加大矿产资源勘查力度，进一步摸清家底。</a:t>
              </a:r>
              <a:endParaRPr lang="zh-CN" altLang="en-US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+mn-ea"/>
              </a:endParaRPr>
            </a:p>
          </p:txBody>
        </p:sp>
        <p:sp>
          <p:nvSpPr>
            <p:cNvPr id="68" name="TextBox 148"/>
            <p:cNvSpPr txBox="1"/>
            <p:nvPr>
              <p:custDataLst>
                <p:tags r:id="rId31"/>
              </p:custDataLst>
            </p:nvPr>
          </p:nvSpPr>
          <p:spPr>
            <a:xfrm>
              <a:off x="176527" y="1085639"/>
              <a:ext cx="4017010" cy="55372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sz="2400" b="1">
                  <a:solidFill>
                    <a:schemeClr val="accent4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加大勘查力度，实现“开源”</a:t>
              </a:r>
              <a:endParaRPr lang="zh-CN" altLang="en-US" sz="2400" b="1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 title=""/>
          <p:cNvSpPr txBox="1"/>
          <p:nvPr>
            <p:custDataLst>
              <p:tags r:id="rId32"/>
            </p:custDataLst>
          </p:nvPr>
        </p:nvSpPr>
        <p:spPr>
          <a:xfrm>
            <a:off x="1522095" y="3663950"/>
            <a:ext cx="11207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accent4"/>
                </a:solidFill>
              </a:rPr>
              <a:t>保障一</a:t>
            </a:r>
            <a:endParaRPr lang="zh-CN" altLang="en-US" sz="3200" b="1">
              <a:solidFill>
                <a:schemeClr val="accent4"/>
              </a:solidFill>
            </a:endParaRPr>
          </a:p>
        </p:txBody>
      </p:sp>
      <p:grpSp>
        <p:nvGrpSpPr>
          <p:cNvPr id="10" name="组合 9" title=""/>
          <p:cNvGrpSpPr/>
          <p:nvPr>
            <p:custDataLst>
              <p:tags r:id="rId33"/>
            </p:custDataLst>
          </p:nvPr>
        </p:nvGrpSpPr>
        <p:grpSpPr>
          <a:xfrm>
            <a:off x="2336011" y="4698768"/>
            <a:ext cx="4017010" cy="2068830"/>
            <a:chOff x="176527" y="1085639"/>
            <a:chExt cx="4017010" cy="2068830"/>
          </a:xfrm>
        </p:grpSpPr>
        <p:sp>
          <p:nvSpPr>
            <p:cNvPr id="14" name="TextBox 145"/>
            <p:cNvSpPr txBox="1"/>
            <p:nvPr>
              <p:custDataLst>
                <p:tags r:id="rId34"/>
              </p:custDataLst>
            </p:nvPr>
          </p:nvSpPr>
          <p:spPr>
            <a:xfrm>
              <a:off x="283842" y="1639359"/>
              <a:ext cx="3388995" cy="1515110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000" b="1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加强管理，制定和健全矿产资源勘查、开采等法律法规，使矿产的开发与生产更加有序规范</a:t>
              </a:r>
              <a:endPara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+mn-ea"/>
              </a:endParaRPr>
            </a:p>
          </p:txBody>
        </p:sp>
        <p:sp>
          <p:nvSpPr>
            <p:cNvPr id="15" name="TextBox 148"/>
            <p:cNvSpPr txBox="1"/>
            <p:nvPr>
              <p:custDataLst>
                <p:tags r:id="rId35"/>
              </p:custDataLst>
            </p:nvPr>
          </p:nvSpPr>
          <p:spPr>
            <a:xfrm>
              <a:off x="176527" y="1085639"/>
              <a:ext cx="4017010" cy="55372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sz="2400" b="1">
                  <a:solidFill>
                    <a:schemeClr val="accent6">
                      <a:lumMod val="7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健全政策法规，科学“节流”</a:t>
              </a:r>
              <a:endParaRPr lang="zh-CN" altLang="en-US" sz="2400" b="1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16" name="文本框 15" title=""/>
          <p:cNvSpPr txBox="1"/>
          <p:nvPr>
            <p:custDataLst>
              <p:tags r:id="rId36"/>
            </p:custDataLst>
          </p:nvPr>
        </p:nvSpPr>
        <p:spPr>
          <a:xfrm>
            <a:off x="3577590" y="2635250"/>
            <a:ext cx="11207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</a:rPr>
              <a:t>保障二</a:t>
            </a:r>
            <a:endParaRPr lang="zh-CN" altLang="en-US" sz="3200" b="1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7" name="组合 16" title=""/>
          <p:cNvGrpSpPr/>
          <p:nvPr>
            <p:custDataLst>
              <p:tags r:id="rId37"/>
            </p:custDataLst>
          </p:nvPr>
        </p:nvGrpSpPr>
        <p:grpSpPr>
          <a:xfrm>
            <a:off x="4585816" y="954173"/>
            <a:ext cx="3524885" cy="2068830"/>
            <a:chOff x="176527" y="1085639"/>
            <a:chExt cx="3524885" cy="2068830"/>
          </a:xfrm>
        </p:grpSpPr>
        <p:sp>
          <p:nvSpPr>
            <p:cNvPr id="18" name="TextBox 145"/>
            <p:cNvSpPr txBox="1"/>
            <p:nvPr>
              <p:custDataLst>
                <p:tags r:id="rId38"/>
              </p:custDataLst>
            </p:nvPr>
          </p:nvSpPr>
          <p:spPr>
            <a:xfrm>
              <a:off x="312417" y="1977814"/>
              <a:ext cx="3388995" cy="1176655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000" b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协调好政府、企业、社会三方面的力量，完善矿产资源储备体系</a:t>
              </a:r>
              <a:endParaRPr lang="zh-CN" altLang="en-US" sz="2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+mn-ea"/>
              </a:endParaRPr>
            </a:p>
          </p:txBody>
        </p:sp>
        <p:sp>
          <p:nvSpPr>
            <p:cNvPr id="19" name="TextBox 148"/>
            <p:cNvSpPr txBox="1"/>
            <p:nvPr>
              <p:custDataLst>
                <p:tags r:id="rId39"/>
              </p:custDataLst>
            </p:nvPr>
          </p:nvSpPr>
          <p:spPr>
            <a:xfrm>
              <a:off x="176527" y="1085639"/>
              <a:ext cx="3524885" cy="95885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sz="2400" b="1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完善国家矿产资源战略储备体系</a:t>
              </a:r>
              <a:endParaRPr lang="zh-CN" altLang="en-US" sz="2400" b="1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0" name="文本框 19" title=""/>
          <p:cNvSpPr txBox="1"/>
          <p:nvPr>
            <p:custDataLst>
              <p:tags r:id="rId40"/>
            </p:custDataLst>
          </p:nvPr>
        </p:nvSpPr>
        <p:spPr>
          <a:xfrm>
            <a:off x="5667375" y="3541395"/>
            <a:ext cx="11207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</a:rPr>
              <a:t>保障三</a:t>
            </a:r>
            <a:endParaRPr lang="zh-CN" altLang="en-US" sz="32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文本框 20" title=""/>
          <p:cNvSpPr txBox="1"/>
          <p:nvPr>
            <p:custDataLst>
              <p:tags r:id="rId41"/>
            </p:custDataLst>
          </p:nvPr>
        </p:nvSpPr>
        <p:spPr>
          <a:xfrm>
            <a:off x="7645400" y="2643505"/>
            <a:ext cx="11207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accent3">
                    <a:lumMod val="50000"/>
                  </a:schemeClr>
                </a:solidFill>
              </a:rPr>
              <a:t>保障四</a:t>
            </a:r>
            <a:endParaRPr lang="zh-CN" altLang="en-US" sz="3200" b="1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22" name="组合 21" title=""/>
          <p:cNvGrpSpPr/>
          <p:nvPr>
            <p:custDataLst>
              <p:tags r:id="rId42"/>
            </p:custDataLst>
          </p:nvPr>
        </p:nvGrpSpPr>
        <p:grpSpPr>
          <a:xfrm>
            <a:off x="6578446" y="4370473"/>
            <a:ext cx="3388995" cy="2068830"/>
            <a:chOff x="312417" y="1085639"/>
            <a:chExt cx="3388995" cy="2068830"/>
          </a:xfrm>
        </p:grpSpPr>
        <p:sp>
          <p:nvSpPr>
            <p:cNvPr id="23" name="TextBox 145"/>
            <p:cNvSpPr txBox="1"/>
            <p:nvPr>
              <p:custDataLst>
                <p:tags r:id="rId43"/>
              </p:custDataLst>
            </p:nvPr>
          </p:nvSpPr>
          <p:spPr>
            <a:xfrm>
              <a:off x="312417" y="1977814"/>
              <a:ext cx="3388995" cy="1176655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000" b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通过加强国际合作，缓解国内资源缺口，不断提高利用国外资源的能力和水平。</a:t>
              </a:r>
              <a:endParaRPr lang="zh-CN" altLang="en-US" sz="2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+mn-ea"/>
              </a:endParaRPr>
            </a:p>
          </p:txBody>
        </p:sp>
        <p:sp>
          <p:nvSpPr>
            <p:cNvPr id="24" name="TextBox 148"/>
            <p:cNvSpPr txBox="1"/>
            <p:nvPr>
              <p:custDataLst>
                <p:tags r:id="rId44"/>
              </p:custDataLst>
            </p:nvPr>
          </p:nvSpPr>
          <p:spPr>
            <a:xfrm>
              <a:off x="423542" y="1085639"/>
              <a:ext cx="3008630" cy="95885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sz="2400" b="1">
                  <a:solidFill>
                    <a:schemeClr val="accent3">
                      <a:lumMod val="7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推进资源供给国际化战略</a:t>
              </a:r>
              <a:endParaRPr lang="zh-CN" altLang="en-US" sz="2400" b="1">
                <a:solidFill>
                  <a:schemeClr val="accent3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5" name="组合 24" title=""/>
          <p:cNvGrpSpPr/>
          <p:nvPr>
            <p:custDataLst>
              <p:tags r:id="rId45"/>
            </p:custDataLst>
          </p:nvPr>
        </p:nvGrpSpPr>
        <p:grpSpPr>
          <a:xfrm>
            <a:off x="8576156" y="867178"/>
            <a:ext cx="3524885" cy="2068830"/>
            <a:chOff x="176527" y="1085639"/>
            <a:chExt cx="3524885" cy="2068830"/>
          </a:xfrm>
        </p:grpSpPr>
        <p:sp>
          <p:nvSpPr>
            <p:cNvPr id="26" name="TextBox 145"/>
            <p:cNvSpPr txBox="1"/>
            <p:nvPr>
              <p:custDataLst>
                <p:tags r:id="rId46"/>
              </p:custDataLst>
            </p:nvPr>
          </p:nvSpPr>
          <p:spPr>
            <a:xfrm>
              <a:off x="312417" y="1977814"/>
              <a:ext cx="3388995" cy="1176655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000" b="1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改善矿区生态环境，提高矿产资源的利用率，是我国合理利用矿产资源的必由之路</a:t>
              </a:r>
              <a:endPara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+mn-ea"/>
              </a:endParaRPr>
            </a:p>
          </p:txBody>
        </p:sp>
        <p:sp>
          <p:nvSpPr>
            <p:cNvPr id="27" name="TextBox 148"/>
            <p:cNvSpPr txBox="1"/>
            <p:nvPr>
              <p:custDataLst>
                <p:tags r:id="rId47"/>
              </p:custDataLst>
            </p:nvPr>
          </p:nvSpPr>
          <p:spPr>
            <a:xfrm>
              <a:off x="176527" y="1085639"/>
              <a:ext cx="3524885" cy="95885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sz="2400" b="1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rPr>
                <a:t>改善矿区生态环境，提高资源利用效率</a:t>
              </a:r>
              <a:endParaRPr lang="zh-CN" altLang="en-US" sz="2400" b="1"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8" name="文本框 27" title=""/>
          <p:cNvSpPr txBox="1"/>
          <p:nvPr>
            <p:custDataLst>
              <p:tags r:id="rId48"/>
            </p:custDataLst>
          </p:nvPr>
        </p:nvSpPr>
        <p:spPr>
          <a:xfrm>
            <a:off x="9744075" y="3541395"/>
            <a:ext cx="11207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accent4">
                    <a:lumMod val="50000"/>
                  </a:schemeClr>
                </a:solidFill>
              </a:rPr>
              <a:t>保障五</a:t>
            </a:r>
            <a:endParaRPr lang="zh-CN" altLang="en-US" sz="3200" b="1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dur="50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ur="50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ur="50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ur="50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ur="50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41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5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49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53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  <p:cond evt="onBegin" delay="0">
                          <p:tn val="55"/>
                        </p:cond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 title=""/>
          <p:cNvSpPr txBox="1"/>
          <p:nvPr>
            <p:custDataLst>
              <p:tags r:id="rId3"/>
            </p:custDataLst>
          </p:nvPr>
        </p:nvSpPr>
        <p:spPr>
          <a:xfrm>
            <a:off x="0" y="190500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12140"/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黑体" panose="02010609060101010101" charset="-122"/>
              </a:rPr>
              <a:t>6.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黑体" panose="02010609060101010101" charset="-122"/>
              </a:rPr>
              <a:t>海外矿产资源的利用</a:t>
            </a:r>
            <a:endParaRPr lang="zh-CN" altLang="en-US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黑体" panose="02010609060101010101" charset="-122"/>
            </a:endParaRPr>
          </a:p>
        </p:txBody>
      </p:sp>
      <p:graphicFrame>
        <p:nvGraphicFramePr>
          <p:cNvPr id="523267" name="对象 523266" title="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-151447" y="777558"/>
          <a:ext cx="12338685" cy="31794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5" imgW="11805285" imgH="3183890" progId="Word.Document.8">
                  <p:embed/>
                </p:oleObj>
              </mc:Choice>
              <mc:Fallback>
                <p:oleObj r:id="rId5" imgW="11805285" imgH="318389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51447" y="777558"/>
                        <a:ext cx="12338685" cy="31794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290" name="对象 524289" title="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-222885" y="3736340"/>
          <a:ext cx="12020550" cy="32131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8" imgW="11344275" imgH="3204210" progId="Word.Document.8">
                  <p:embed/>
                </p:oleObj>
              </mc:Choice>
              <mc:Fallback>
                <p:oleObj r:id="rId8" imgW="11344275" imgH="32042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222885" y="3736340"/>
                        <a:ext cx="12020550" cy="321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https://d.book118.com/008071053030006042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3130"/>
</p:tagLst>
</file>

<file path=ppt/tags/tag2.xml><?xml version="1.0" encoding="utf-8"?>
<p:tagLst xmlns:p="http://schemas.openxmlformats.org/presentationml/2006/main">
  <p:tag name="AS_UNIQUEID" val="3131"/>
</p:tagLst>
</file>

<file path=ppt/tags/tag3.xml><?xml version="1.0" encoding="utf-8"?>
<p:tagLst xmlns:p="http://schemas.openxmlformats.org/presentationml/2006/main">
  <p:tag name="AS_UNIQUEID" val="3132"/>
</p:tagLst>
</file>

<file path=ppt/tags/tag4.xml><?xml version="1.0" encoding="utf-8"?>
<p:tagLst xmlns:p="http://schemas.openxmlformats.org/presentationml/2006/main">
  <p:tag name="AS_UNIQUEID" val="3133"/>
</p:tagLst>
</file>

<file path=ppt/tags/tag5.xml><?xml version="1.0" encoding="utf-8"?>
<p:tagLst xmlns:p="http://schemas.openxmlformats.org/presentationml/2006/main">
  <p:tag name="AS_UNIQUEID" val="3134"/>
</p:tagLst>
</file>

<file path=ppt/tags/tag6.xml><?xml version="1.0" encoding="utf-8"?>
<p:tagLst xmlns:p="http://schemas.openxmlformats.org/presentationml/2006/main">
  <p:tag name="AS_UNIQUEID" val="3135"/>
</p:tagLst>
</file>

<file path=ppt/tags/tag7.xml><?xml version="1.0" encoding="utf-8"?>
<p:tagLst xmlns:p="http://schemas.openxmlformats.org/presentationml/2006/main">
  <p:tag name="AS_UNIQUEID" val="3136"/>
</p:tagLst>
</file>

<file path=ppt/tags/tag8.xml><?xml version="1.0" encoding="utf-8"?>
<p:tagLst xmlns:p="http://schemas.openxmlformats.org/presentationml/2006/main">
  <p:tag name="AS_UNIQUEID" val="3137"/>
</p:tagLst>
</file>

<file path=ppt/tags/tag9.xml><?xml version="1.0" encoding="utf-8"?>
<p:tagLst xmlns:p="http://schemas.openxmlformats.org/presentationml/2006/main">
  <p:tag name="AS_UNIQUEID" val="3138"/>
</p:tagLst>
</file>

<file path=ppt/tags/tag10.xml><?xml version="1.0" encoding="utf-8"?>
<p:tagLst xmlns:p="http://schemas.openxmlformats.org/presentationml/2006/main">
  <p:tag name="AS_UNIQUEID" val="3139"/>
</p:tagLst>
</file>

<file path=ppt/tags/tag11.xml><?xml version="1.0" encoding="utf-8"?>
<p:tagLst xmlns:p="http://schemas.openxmlformats.org/presentationml/2006/main">
  <p:tag name="AS_UNIQUEID" val="3140"/>
</p:tagLst>
</file>

<file path=ppt/tags/tag12.xml><?xml version="1.0" encoding="utf-8"?>
<p:tagLst xmlns:p="http://schemas.openxmlformats.org/presentationml/2006/main">
  <p:tag name="AS_UNIQUEID" val="3141"/>
</p:tagLst>
</file>

<file path=ppt/tags/tag13.xml><?xml version="1.0" encoding="utf-8"?>
<p:tagLst xmlns:p="http://schemas.openxmlformats.org/presentationml/2006/main">
  <p:tag name="AS_UNIQUEID" val="3142"/>
</p:tagLst>
</file>

<file path=ppt/tags/tag14.xml><?xml version="1.0" encoding="utf-8"?>
<p:tagLst xmlns:p="http://schemas.openxmlformats.org/presentationml/2006/main">
  <p:tag name="AS_UNIQUEID" val="3143"/>
</p:tagLst>
</file>

<file path=ppt/tags/tag15.xml><?xml version="1.0" encoding="utf-8"?>
<p:tagLst xmlns:p="http://schemas.openxmlformats.org/presentationml/2006/main">
  <p:tag name="AS_UNIQUEID" val="3144"/>
</p:tagLst>
</file>

<file path=ppt/tags/tag16.xml><?xml version="1.0" encoding="utf-8"?>
<p:tagLst xmlns:p="http://schemas.openxmlformats.org/presentationml/2006/main">
  <p:tag name="AS_UNIQUEID" val="3145"/>
</p:tagLst>
</file>

<file path=ppt/tags/tag17.xml><?xml version="1.0" encoding="utf-8"?>
<p:tagLst xmlns:p="http://schemas.openxmlformats.org/presentationml/2006/main">
  <p:tag name="AS_UNIQUEID" val="3146"/>
</p:tagLst>
</file>

<file path=ppt/tags/tag18.xml><?xml version="1.0" encoding="utf-8"?>
<p:tagLst xmlns:p="http://schemas.openxmlformats.org/presentationml/2006/main">
  <p:tag name="AS_UNIQUEID" val="3147"/>
</p:tagLst>
</file>

<file path=ppt/tags/tag19.xml><?xml version="1.0" encoding="utf-8"?>
<p:tagLst xmlns:p="http://schemas.openxmlformats.org/presentationml/2006/main">
  <p:tag name="AS_UNIQUEID" val="3148"/>
</p:tagLst>
</file>

<file path=ppt/tags/tag20.xml><?xml version="1.0" encoding="utf-8"?>
<p:tagLst xmlns:p="http://schemas.openxmlformats.org/presentationml/2006/main">
  <p:tag name="AS_UNIQUEID" val="3149"/>
</p:tagLst>
</file>

<file path=ppt/tags/tag21.xml><?xml version="1.0" encoding="utf-8"?>
<p:tagLst xmlns:p="http://schemas.openxmlformats.org/presentationml/2006/main">
  <p:tag name="AS_UNIQUEID" val="3150"/>
</p:tagLst>
</file>

<file path=ppt/tags/tag22.xml><?xml version="1.0" encoding="utf-8"?>
<p:tagLst xmlns:p="http://schemas.openxmlformats.org/presentationml/2006/main">
  <p:tag name="AS_UNIQUEID" val="3151"/>
</p:tagLst>
</file>

<file path=ppt/tags/tag23.xml><?xml version="1.0" encoding="utf-8"?>
<p:tagLst xmlns:p="http://schemas.openxmlformats.org/presentationml/2006/main">
  <p:tag name="AS_UNIQUEID" val="3152"/>
</p:tagLst>
</file>

<file path=ppt/tags/tag24.xml><?xml version="1.0" encoding="utf-8"?>
<p:tagLst xmlns:p="http://schemas.openxmlformats.org/presentationml/2006/main">
  <p:tag name="AS_UNIQUEID" val="3153"/>
</p:tagLst>
</file>

<file path=ppt/tags/tag25.xml><?xml version="1.0" encoding="utf-8"?>
<p:tagLst xmlns:p="http://schemas.openxmlformats.org/presentationml/2006/main">
  <p:tag name="AS_UNIQUEID" val="3154"/>
</p:tagLst>
</file>

<file path=ppt/tags/tag26.xml><?xml version="1.0" encoding="utf-8"?>
<p:tagLst xmlns:p="http://schemas.openxmlformats.org/presentationml/2006/main">
  <p:tag name="AS_UNIQUEID" val="3155"/>
</p:tagLst>
</file>

<file path=ppt/tags/tag27.xml><?xml version="1.0" encoding="utf-8"?>
<p:tagLst xmlns:p="http://schemas.openxmlformats.org/presentationml/2006/main">
  <p:tag name="AS_UNIQUEID" val="3156"/>
</p:tagLst>
</file>

<file path=ppt/tags/tag28.xml><?xml version="1.0" encoding="utf-8"?>
<p:tagLst xmlns:p="http://schemas.openxmlformats.org/presentationml/2006/main">
  <p:tag name="AS_UNIQUEID" val="3157"/>
</p:tagLst>
</file>

<file path=ppt/tags/tag29.xml><?xml version="1.0" encoding="utf-8"?>
<p:tagLst xmlns:p="http://schemas.openxmlformats.org/presentationml/2006/main">
  <p:tag name="AS_UNIQUEID" val="3158"/>
</p:tagLst>
</file>

<file path=ppt/tags/tag30.xml><?xml version="1.0" encoding="utf-8"?>
<p:tagLst xmlns:p="http://schemas.openxmlformats.org/presentationml/2006/main">
  <p:tag name="AS_UNIQUEID" val="3159"/>
</p:tagLst>
</file>

<file path=ppt/tags/tag31.xml><?xml version="1.0" encoding="utf-8"?>
<p:tagLst xmlns:p="http://schemas.openxmlformats.org/presentationml/2006/main">
  <p:tag name="AS_UNIQUEID" val="3160"/>
</p:tagLst>
</file>

<file path=ppt/tags/tag32.xml><?xml version="1.0" encoding="utf-8"?>
<p:tagLst xmlns:p="http://schemas.openxmlformats.org/presentationml/2006/main">
  <p:tag name="AS_UNIQUEID" val="3161"/>
</p:tagLst>
</file>

<file path=ppt/tags/tag33.xml><?xml version="1.0" encoding="utf-8"?>
<p:tagLst xmlns:p="http://schemas.openxmlformats.org/presentationml/2006/main">
  <p:tag name="AS_UNIQUEID" val="3162"/>
</p:tagLst>
</file>

<file path=ppt/tags/tag34.xml><?xml version="1.0" encoding="utf-8"?>
<p:tagLst xmlns:p="http://schemas.openxmlformats.org/presentationml/2006/main">
  <p:tag name="AS_UNIQUEID" val="3163"/>
</p:tagLst>
</file>

<file path=ppt/tags/tag35.xml><?xml version="1.0" encoding="utf-8"?>
<p:tagLst xmlns:p="http://schemas.openxmlformats.org/presentationml/2006/main">
  <p:tag name="AS_UNIQUEID" val="3164"/>
</p:tagLst>
</file>

<file path=ppt/tags/tag36.xml><?xml version="1.0" encoding="utf-8"?>
<p:tagLst xmlns:p="http://schemas.openxmlformats.org/presentationml/2006/main">
  <p:tag name="AS_UNIQUEID" val="3165"/>
</p:tagLst>
</file>

<file path=ppt/tags/tag37.xml><?xml version="1.0" encoding="utf-8"?>
<p:tagLst xmlns:p="http://schemas.openxmlformats.org/presentationml/2006/main">
  <p:tag name="AS_UNIQUEID" val="3166"/>
</p:tagLst>
</file>

<file path=ppt/tags/tag38.xml><?xml version="1.0" encoding="utf-8"?>
<p:tagLst xmlns:p="http://schemas.openxmlformats.org/presentationml/2006/main">
  <p:tag name="AS_UNIQUEID" val="3167"/>
</p:tagLst>
</file>

<file path=ppt/tags/tag39.xml><?xml version="1.0" encoding="utf-8"?>
<p:tagLst xmlns:p="http://schemas.openxmlformats.org/presentationml/2006/main">
  <p:tag name="AS_UNIQUEID" val="3168"/>
</p:tagLst>
</file>

<file path=ppt/tags/tag40.xml><?xml version="1.0" encoding="utf-8"?>
<p:tagLst xmlns:p="http://schemas.openxmlformats.org/presentationml/2006/main">
  <p:tag name="AS_UNIQUEID" val="3169"/>
</p:tagLst>
</file>

<file path=ppt/tags/tag41.xml><?xml version="1.0" encoding="utf-8"?>
<p:tagLst xmlns:p="http://schemas.openxmlformats.org/presentationml/2006/main">
  <p:tag name="AS_UNIQUEID" val="3170"/>
</p:tagLst>
</file>

<file path=ppt/tags/tag42.xml><?xml version="1.0" encoding="utf-8"?>
<p:tagLst xmlns:p="http://schemas.openxmlformats.org/presentationml/2006/main">
  <p:tag name="AS_UNIQUEID" val="3171"/>
</p:tagLst>
</file>

<file path=ppt/tags/tag43.xml><?xml version="1.0" encoding="utf-8"?>
<p:tagLst xmlns:p="http://schemas.openxmlformats.org/presentationml/2006/main">
  <p:tag name="AS_UNIQUEID" val="3172"/>
</p:tagLst>
</file>

<file path=ppt/tags/tag44.xml><?xml version="1.0" encoding="utf-8"?>
<p:tagLst xmlns:p="http://schemas.openxmlformats.org/presentationml/2006/main">
  <p:tag name="AS_UNIQUEID" val="3173"/>
</p:tagLst>
</file>

<file path=ppt/tags/tag45.xml><?xml version="1.0" encoding="utf-8"?>
<p:tagLst xmlns:p="http://schemas.openxmlformats.org/presentationml/2006/main">
  <p:tag name="AS_UNIQUEID" val="3174"/>
</p:tagLst>
</file>

<file path=ppt/tags/tag46.xml><?xml version="1.0" encoding="utf-8"?>
<p:tagLst xmlns:p="http://schemas.openxmlformats.org/presentationml/2006/main">
  <p:tag name="AS_UNIQUEID" val="3175"/>
</p:tagLst>
</file>

<file path=ppt/tags/tag47.xml><?xml version="1.0" encoding="utf-8"?>
<p:tagLst xmlns:p="http://schemas.openxmlformats.org/presentationml/2006/main">
  <p:tag name="AS_UNIQUEID" val="3176"/>
</p:tagLst>
</file>

<file path=ppt/tags/tag48.xml><?xml version="1.0" encoding="utf-8"?>
<p:tagLst xmlns:p="http://schemas.openxmlformats.org/presentationml/2006/main">
  <p:tag name="AS_UNIQUEID" val="3177"/>
</p:tagLst>
</file>

<file path=ppt/tags/tag49.xml><?xml version="1.0" encoding="utf-8"?>
<p:tagLst xmlns:p="http://schemas.openxmlformats.org/presentationml/2006/main">
  <p:tag name="AS_UNIQUEID" val="3178"/>
</p:tagLst>
</file>

<file path=ppt/tags/tag50.xml><?xml version="1.0" encoding="utf-8"?>
<p:tagLst xmlns:p="http://schemas.openxmlformats.org/presentationml/2006/main">
  <p:tag name="AS_UNIQUEID" val="3179"/>
</p:tagLst>
</file>

<file path=ppt/tags/tag51.xml><?xml version="1.0" encoding="utf-8"?>
<p:tagLst xmlns:p="http://schemas.openxmlformats.org/presentationml/2006/main">
  <p:tag name="AS_UNIQUEID" val="3180"/>
</p:tagLst>
</file>

<file path=ppt/tags/tag52.xml><?xml version="1.0" encoding="utf-8"?>
<p:tagLst xmlns:p="http://schemas.openxmlformats.org/presentationml/2006/main">
  <p:tag name="AS_UNIQUEID" val="3181"/>
</p:tagLst>
</file>

<file path=ppt/tags/tag53.xml><?xml version="1.0" encoding="utf-8"?>
<p:tagLst xmlns:p="http://schemas.openxmlformats.org/presentationml/2006/main">
  <p:tag name="AS_UNIQUEID" val="3182"/>
</p:tagLst>
</file>

<file path=ppt/tags/tag54.xml><?xml version="1.0" encoding="utf-8"?>
<p:tagLst xmlns:p="http://schemas.openxmlformats.org/presentationml/2006/main">
  <p:tag name="AS_UNIQUEID" val="3183"/>
</p:tagLst>
</file>

<file path=ppt/tags/tag55.xml><?xml version="1.0" encoding="utf-8"?>
<p:tagLst xmlns:p="http://schemas.openxmlformats.org/presentationml/2006/main">
  <p:tag name="AS_UNIQUEID" val="3184"/>
</p:tagLst>
</file>

<file path=ppt/tags/tag56.xml><?xml version="1.0" encoding="utf-8"?>
<p:tagLst xmlns:p="http://schemas.openxmlformats.org/presentationml/2006/main">
  <p:tag name="AS_UNIQUEID" val="3185"/>
</p:tagLst>
</file>

<file path=ppt/tags/tag57.xml><?xml version="1.0" encoding="utf-8"?>
<p:tagLst xmlns:p="http://schemas.openxmlformats.org/presentationml/2006/main">
  <p:tag name="AS_UNIQUEID" val="3186"/>
</p:tagLst>
</file>

<file path=ppt/tags/tag58.xml><?xml version="1.0" encoding="utf-8"?>
<p:tagLst xmlns:p="http://schemas.openxmlformats.org/presentationml/2006/main">
  <p:tag name="AS_UNIQUEID" val="3187"/>
</p:tagLst>
</file>

<file path=ppt/tags/tag59.xml><?xml version="1.0" encoding="utf-8"?>
<p:tagLst xmlns:p="http://schemas.openxmlformats.org/presentationml/2006/main">
  <p:tag name="AS_UNIQUEID" val="3188"/>
</p:tagLst>
</file>

<file path=ppt/tags/tag60.xml><?xml version="1.0" encoding="utf-8"?>
<p:tagLst xmlns:p="http://schemas.openxmlformats.org/presentationml/2006/main">
  <p:tag name="AS_UNIQUEID" val="3189"/>
</p:tagLst>
</file>

<file path=ppt/tags/tag61.xml><?xml version="1.0" encoding="utf-8"?>
<p:tagLst xmlns:p="http://schemas.openxmlformats.org/presentationml/2006/main">
  <p:tag name="AS_UNIQUEID" val="3190"/>
</p:tagLst>
</file>

<file path=ppt/tags/tag62.xml><?xml version="1.0" encoding="utf-8"?>
<p:tagLst xmlns:p="http://schemas.openxmlformats.org/presentationml/2006/main">
  <p:tag name="AS_UNIQUEID" val="3191"/>
</p:tagLst>
</file>

<file path=ppt/tags/tag63.xml><?xml version="1.0" encoding="utf-8"?>
<p:tagLst xmlns:p="http://schemas.openxmlformats.org/presentationml/2006/main">
  <p:tag name="AS_UNIQUEID" val="3192"/>
</p:tagLst>
</file>

<file path=ppt/tags/tag64.xml><?xml version="1.0" encoding="utf-8"?>
<p:tagLst xmlns:p="http://schemas.openxmlformats.org/presentationml/2006/main">
  <p:tag name="AS_UNIQUEID" val="3193"/>
</p:tagLst>
</file>

<file path=ppt/tags/tag65.xml><?xml version="1.0" encoding="utf-8"?>
<p:tagLst xmlns:p="http://schemas.openxmlformats.org/presentationml/2006/main">
  <p:tag name="AS_UNIQUEID" val="3194"/>
</p:tagLst>
</file>

<file path=ppt/tags/tag66.xml><?xml version="1.0" encoding="utf-8"?>
<p:tagLst xmlns:p="http://schemas.openxmlformats.org/presentationml/2006/main">
  <p:tag name="AS_UNIQUEID" val="3195"/>
</p:tagLst>
</file>

<file path=ppt/tags/tag67.xml><?xml version="1.0" encoding="utf-8"?>
<p:tagLst xmlns:p="http://schemas.openxmlformats.org/presentationml/2006/main">
  <p:tag name="AS_UNIQUEID" val="3196"/>
</p:tagLst>
</file>

<file path=ppt/tags/tag68.xml><?xml version="1.0" encoding="utf-8"?>
<p:tagLst xmlns:p="http://schemas.openxmlformats.org/presentationml/2006/main">
  <p:tag name="AS_UNIQUEID" val="3197"/>
</p:tagLst>
</file>

<file path=ppt/tags/tag69.xml><?xml version="1.0" encoding="utf-8"?>
<p:tagLst xmlns:p="http://schemas.openxmlformats.org/presentationml/2006/main">
  <p:tag name="AS_UNIQUEID" val="3198"/>
</p:tagLst>
</file>

<file path=ppt/tags/tag70.xml><?xml version="1.0" encoding="utf-8"?>
<p:tagLst xmlns:p="http://schemas.openxmlformats.org/presentationml/2006/main">
  <p:tag name="AS_UNIQUEID" val="3199"/>
</p:tagLst>
</file>

<file path=ppt/tags/tag71.xml><?xml version="1.0" encoding="utf-8"?>
<p:tagLst xmlns:p="http://schemas.openxmlformats.org/presentationml/2006/main">
  <p:tag name="AS_UNIQUEID" val="3200"/>
</p:tagLst>
</file>

<file path=ppt/tags/tag72.xml><?xml version="1.0" encoding="utf-8"?>
<p:tagLst xmlns:p="http://schemas.openxmlformats.org/presentationml/2006/main">
  <p:tag name="AS_UNIQUEID" val="3201"/>
</p:tagLst>
</file>

<file path=ppt/tags/tag73.xml><?xml version="1.0" encoding="utf-8"?>
<p:tagLst xmlns:p="http://schemas.openxmlformats.org/presentationml/2006/main">
  <p:tag name="AS_UNIQUEID" val="3202"/>
</p:tagLst>
</file>

<file path=ppt/tags/tag74.xml><?xml version="1.0" encoding="utf-8"?>
<p:tagLst xmlns:p="http://schemas.openxmlformats.org/presentationml/2006/main">
  <p:tag name="AS_UNIQUEID" val="3203"/>
</p:tagLst>
</file>

<file path=ppt/tags/tag75.xml><?xml version="1.0" encoding="utf-8"?>
<p:tagLst xmlns:p="http://schemas.openxmlformats.org/presentationml/2006/main">
  <p:tag name="AS_UNIQUEID" val="3204"/>
</p:tagLst>
</file>

<file path=ppt/tags/tag76.xml><?xml version="1.0" encoding="utf-8"?>
<p:tagLst xmlns:p="http://schemas.openxmlformats.org/presentationml/2006/main">
  <p:tag name="AS_UNIQUEID" val="2961"/>
</p:tagLst>
</file>

<file path=ppt/tags/tag77.xml><?xml version="1.0" encoding="utf-8"?>
<p:tagLst xmlns:p="http://schemas.openxmlformats.org/presentationml/2006/main">
  <p:tag name="AS_UNIQUEID" val="2962"/>
</p:tagLst>
</file>

<file path=ppt/tags/tag78.xml><?xml version="1.0" encoding="utf-8"?>
<p:tagLst xmlns:p="http://schemas.openxmlformats.org/presentationml/2006/main">
  <p:tag name="AS_UNIQUEID" val="2963"/>
</p:tagLst>
</file>

<file path=ppt/tags/tag79.xml><?xml version="1.0" encoding="utf-8"?>
<p:tagLst xmlns:p="http://schemas.openxmlformats.org/presentationml/2006/main">
  <p:tag name="AS_UNIQUEID" val="2964"/>
</p:tagLst>
</file>

<file path=ppt/tags/tag80.xml><?xml version="1.0" encoding="utf-8"?>
<p:tagLst xmlns:p="http://schemas.openxmlformats.org/presentationml/2006/main">
  <p:tag name="AS_UNIQUEID" val="2965"/>
</p:tagLst>
</file>

<file path=ppt/tags/tag81.xml><?xml version="1.0" encoding="utf-8"?>
<p:tagLst xmlns:p="http://schemas.openxmlformats.org/presentationml/2006/main">
  <p:tag name="AS_UNIQUEID" val="2966"/>
</p:tagLst>
</file>

<file path=ppt/tags/tag82.xml><?xml version="1.0" encoding="utf-8"?>
<p:tagLst xmlns:p="http://schemas.openxmlformats.org/presentationml/2006/main">
  <p:tag name="AS_UNIQUEID" val="2967"/>
</p:tagLst>
</file>

<file path=ppt/tags/tag83.xml><?xml version="1.0" encoding="utf-8"?>
<p:tagLst xmlns:p="http://schemas.openxmlformats.org/presentationml/2006/main">
  <p:tag name="AS_UNIQUEID" val="2968"/>
</p:tagLst>
</file>

<file path=ppt/tags/tag84.xml><?xml version="1.0" encoding="utf-8"?>
<p:tagLst xmlns:p="http://schemas.openxmlformats.org/presentationml/2006/main">
  <p:tag name="AS_UNIQUEID" val="2969"/>
</p:tagLst>
</file>

<file path=ppt/tags/tag85.xml><?xml version="1.0" encoding="utf-8"?>
<p:tagLst xmlns:p="http://schemas.openxmlformats.org/presentationml/2006/main">
  <p:tag name="AS_UNIQUEID" val="2970"/>
</p:tagLst>
</file>

<file path=ppt/tags/tag86.xml><?xml version="1.0" encoding="utf-8"?>
<p:tagLst xmlns:p="http://schemas.openxmlformats.org/presentationml/2006/main">
  <p:tag name="AS_UNIQUEID" val="2971"/>
</p:tagLst>
</file>

<file path=ppt/tags/tag87.xml><?xml version="1.0" encoding="utf-8"?>
<p:tagLst xmlns:p="http://schemas.openxmlformats.org/presentationml/2006/main">
  <p:tag name="AS_UNIQUEID" val="2972"/>
</p:tagLst>
</file>

<file path=ppt/tags/tag88.xml><?xml version="1.0" encoding="utf-8"?>
<p:tagLst xmlns:p="http://schemas.openxmlformats.org/presentationml/2006/main">
  <p:tag name="AS_UNIQUEID" val="2973"/>
</p:tagLst>
</file>

<file path=ppt/tags/tag89.xml><?xml version="1.0" encoding="utf-8"?>
<p:tagLst xmlns:p="http://schemas.openxmlformats.org/presentationml/2006/main">
  <p:tag name="AS_UNIQUEID" val="2974"/>
</p:tagLst>
</file>

<file path=ppt/tags/tag90.xml><?xml version="1.0" encoding="utf-8"?>
<p:tagLst xmlns:p="http://schemas.openxmlformats.org/presentationml/2006/main">
  <p:tag name="AS_UNIQUEID" val="2975"/>
</p:tagLst>
</file>

<file path=ppt/tags/tag91.xml><?xml version="1.0" encoding="utf-8"?>
<p:tagLst xmlns:p="http://schemas.openxmlformats.org/presentationml/2006/main">
  <p:tag name="AS_UNIQUEID" val="2976"/>
</p:tagLst>
</file>

<file path=ppt/tags/tag92.xml><?xml version="1.0" encoding="utf-8"?>
<p:tagLst xmlns:p="http://schemas.openxmlformats.org/presentationml/2006/main">
  <p:tag name="AS_UNIQUEID" val="2977"/>
</p:tagLst>
</file>

<file path=ppt/tags/tag93.xml><?xml version="1.0" encoding="utf-8"?>
<p:tagLst xmlns:p="http://schemas.openxmlformats.org/presentationml/2006/main">
  <p:tag name="AS_UNIQUEID" val="2978"/>
</p:tagLst>
</file>

<file path=ppt/tags/tag94.xml><?xml version="1.0" encoding="utf-8"?>
<p:tagLst xmlns:p="http://schemas.openxmlformats.org/presentationml/2006/main">
  <p:tag name="AS_UNIQUEID" val="2979"/>
</p:tagLst>
</file>

<file path=ppt/tags/tag95.xml><?xml version="1.0" encoding="utf-8"?>
<p:tagLst xmlns:p="http://schemas.openxmlformats.org/presentationml/2006/main">
  <p:tag name="AS_UNIQUEID" val="2980"/>
</p:tagLst>
</file>

<file path=ppt/tags/tag96.xml><?xml version="1.0" encoding="utf-8"?>
<p:tagLst xmlns:p="http://schemas.openxmlformats.org/presentationml/2006/main">
  <p:tag name="AS_UNIQUEID" val="2981"/>
</p:tagLst>
</file>

<file path=ppt/tags/tag97.xml><?xml version="1.0" encoding="utf-8"?>
<p:tagLst xmlns:p="http://schemas.openxmlformats.org/presentationml/2006/main">
  <p:tag name="AS_UNIQUEID" val="2982"/>
</p:tagLst>
</file>

<file path=ppt/tags/tag98.xml><?xml version="1.0" encoding="utf-8"?>
<p:tagLst xmlns:p="http://schemas.openxmlformats.org/presentationml/2006/main">
  <p:tag name="AS_UNIQUEID" val="2983"/>
</p:tagLst>
</file>

<file path=ppt/tags/tag99.xml><?xml version="1.0" encoding="utf-8"?>
<p:tagLst xmlns:p="http://schemas.openxmlformats.org/presentationml/2006/main">
  <p:tag name="AS_UNIQUEID" val="2984"/>
</p:tagLst>
</file>

<file path=ppt/tags/tag100.xml><?xml version="1.0" encoding="utf-8"?>
<p:tagLst xmlns:p="http://schemas.openxmlformats.org/presentationml/2006/main">
  <p:tag name="AS_UNIQUEID" val="2985"/>
</p:tagLst>
</file>

<file path=ppt/tags/tag101.xml><?xml version="1.0" encoding="utf-8"?>
<p:tagLst xmlns:p="http://schemas.openxmlformats.org/presentationml/2006/main">
  <p:tag name="AS_UNIQUEID" val="2986"/>
</p:tagLst>
</file>

<file path=ppt/tags/tag102.xml><?xml version="1.0" encoding="utf-8"?>
<p:tagLst xmlns:p="http://schemas.openxmlformats.org/presentationml/2006/main">
  <p:tag name="AS_UNIQUEID" val="2987"/>
</p:tagLst>
</file>

<file path=ppt/tags/tag103.xml><?xml version="1.0" encoding="utf-8"?>
<p:tagLst xmlns:p="http://schemas.openxmlformats.org/presentationml/2006/main">
  <p:tag name="AS_UNIQUEID" val="2988"/>
</p:tagLst>
</file>

<file path=ppt/tags/tag104.xml><?xml version="1.0" encoding="utf-8"?>
<p:tagLst xmlns:p="http://schemas.openxmlformats.org/presentationml/2006/main">
  <p:tag name="AS_UNIQUEID" val="2989"/>
</p:tagLst>
</file>

<file path=ppt/tags/tag105.xml><?xml version="1.0" encoding="utf-8"?>
<p:tagLst xmlns:p="http://schemas.openxmlformats.org/presentationml/2006/main">
  <p:tag name="AS_UNIQUEID" val="2990"/>
</p:tagLst>
</file>

<file path=ppt/tags/tag106.xml><?xml version="1.0" encoding="utf-8"?>
<p:tagLst xmlns:p="http://schemas.openxmlformats.org/presentationml/2006/main">
  <p:tag name="AS_UNIQUEID" val="2991"/>
</p:tagLst>
</file>

<file path=ppt/tags/tag107.xml><?xml version="1.0" encoding="utf-8"?>
<p:tagLst xmlns:p="http://schemas.openxmlformats.org/presentationml/2006/main">
  <p:tag name="AS_UNIQUEID" val="2992"/>
</p:tagLst>
</file>

<file path=ppt/tags/tag108.xml><?xml version="1.0" encoding="utf-8"?>
<p:tagLst xmlns:p="http://schemas.openxmlformats.org/presentationml/2006/main">
  <p:tag name="AS_UNIQUEID" val="2993"/>
</p:tagLst>
</file>

<file path=ppt/tags/tag109.xml><?xml version="1.0" encoding="utf-8"?>
<p:tagLst xmlns:p="http://schemas.openxmlformats.org/presentationml/2006/main">
  <p:tag name="AS_UNIQUEID" val="2994"/>
</p:tagLst>
</file>

<file path=ppt/tags/tag110.xml><?xml version="1.0" encoding="utf-8"?>
<p:tagLst xmlns:p="http://schemas.openxmlformats.org/presentationml/2006/main">
  <p:tag name="AS_UNIQUEID" val="2995"/>
</p:tagLst>
</file>

<file path=ppt/tags/tag111.xml><?xml version="1.0" encoding="utf-8"?>
<p:tagLst xmlns:p="http://schemas.openxmlformats.org/presentationml/2006/main">
  <p:tag name="AS_UNIQUEID" val="2996"/>
</p:tagLst>
</file>

<file path=ppt/tags/tag112.xml><?xml version="1.0" encoding="utf-8"?>
<p:tagLst xmlns:p="http://schemas.openxmlformats.org/presentationml/2006/main">
  <p:tag name="AS_UNIQUEID" val="2997"/>
</p:tagLst>
</file>

<file path=ppt/tags/tag113.xml><?xml version="1.0" encoding="utf-8"?>
<p:tagLst xmlns:p="http://schemas.openxmlformats.org/presentationml/2006/main">
  <p:tag name="AS_UNIQUEID" val="2998"/>
</p:tagLst>
</file>

<file path=ppt/tags/tag114.xml><?xml version="1.0" encoding="utf-8"?>
<p:tagLst xmlns:p="http://schemas.openxmlformats.org/presentationml/2006/main">
  <p:tag name="AS_UNIQUEID" val="2999"/>
</p:tagLst>
</file>

<file path=ppt/tags/tag115.xml><?xml version="1.0" encoding="utf-8"?>
<p:tagLst xmlns:p="http://schemas.openxmlformats.org/presentationml/2006/main">
  <p:tag name="AS_UNIQUEID" val="3000"/>
</p:tagLst>
</file>

<file path=ppt/tags/tag116.xml><?xml version="1.0" encoding="utf-8"?>
<p:tagLst xmlns:p="http://schemas.openxmlformats.org/presentationml/2006/main">
  <p:tag name="AS_UNIQUEID" val="3001"/>
</p:tagLst>
</file>

<file path=ppt/tags/tag117.xml><?xml version="1.0" encoding="utf-8"?>
<p:tagLst xmlns:p="http://schemas.openxmlformats.org/presentationml/2006/main">
  <p:tag name="AS_UNIQUEID" val="3002"/>
</p:tagLst>
</file>

<file path=ppt/tags/tag118.xml><?xml version="1.0" encoding="utf-8"?>
<p:tagLst xmlns:p="http://schemas.openxmlformats.org/presentationml/2006/main">
  <p:tag name="AS_UNIQUEID" val="3003"/>
</p:tagLst>
</file>

<file path=ppt/tags/tag119.xml><?xml version="1.0" encoding="utf-8"?>
<p:tagLst xmlns:p="http://schemas.openxmlformats.org/presentationml/2006/main">
  <p:tag name="AS_UNIQUEID" val="3004"/>
</p:tagLst>
</file>

<file path=ppt/tags/tag120.xml><?xml version="1.0" encoding="utf-8"?>
<p:tagLst xmlns:p="http://schemas.openxmlformats.org/presentationml/2006/main">
  <p:tag name="AS_UNIQUEID" val="3005"/>
</p:tagLst>
</file>

<file path=ppt/tags/tag121.xml><?xml version="1.0" encoding="utf-8"?>
<p:tagLst xmlns:p="http://schemas.openxmlformats.org/presentationml/2006/main">
  <p:tag name="AS_UNIQUEID" val="3006"/>
</p:tagLst>
</file>

<file path=ppt/tags/tag122.xml><?xml version="1.0" encoding="utf-8"?>
<p:tagLst xmlns:p="http://schemas.openxmlformats.org/presentationml/2006/main">
  <p:tag name="AS_UNIQUEID" val="3007"/>
</p:tagLst>
</file>

<file path=ppt/tags/tag123.xml><?xml version="1.0" encoding="utf-8"?>
<p:tagLst xmlns:p="http://schemas.openxmlformats.org/presentationml/2006/main">
  <p:tag name="AS_UNIQUEID" val="3008"/>
</p:tagLst>
</file>

<file path=ppt/tags/tag124.xml><?xml version="1.0" encoding="utf-8"?>
<p:tagLst xmlns:p="http://schemas.openxmlformats.org/presentationml/2006/main">
  <p:tag name="AS_UNIQUEID" val="3009"/>
</p:tagLst>
</file>

<file path=ppt/tags/tag125.xml><?xml version="1.0" encoding="utf-8"?>
<p:tagLst xmlns:p="http://schemas.openxmlformats.org/presentationml/2006/main">
  <p:tag name="AS_UNIQUEID" val="3010"/>
</p:tagLst>
</file>

<file path=ppt/tags/tag126.xml><?xml version="1.0" encoding="utf-8"?>
<p:tagLst xmlns:p="http://schemas.openxmlformats.org/presentationml/2006/main">
  <p:tag name="AS_UNIQUEID" val="3011"/>
</p:tagLst>
</file>

<file path=ppt/tags/tag127.xml><?xml version="1.0" encoding="utf-8"?>
<p:tagLst xmlns:p="http://schemas.openxmlformats.org/presentationml/2006/main">
  <p:tag name="AS_UNIQUEID" val="3012"/>
</p:tagLst>
</file>

<file path=ppt/tags/tag128.xml><?xml version="1.0" encoding="utf-8"?>
<p:tagLst xmlns:p="http://schemas.openxmlformats.org/presentationml/2006/main">
  <p:tag name="AS_UNIQUEID" val="3013"/>
</p:tagLst>
</file>

<file path=ppt/tags/tag129.xml><?xml version="1.0" encoding="utf-8"?>
<p:tagLst xmlns:p="http://schemas.openxmlformats.org/presentationml/2006/main">
  <p:tag name="AS_UNIQUEID" val="3014"/>
</p:tagLst>
</file>

<file path=ppt/tags/tag130.xml><?xml version="1.0" encoding="utf-8"?>
<p:tagLst xmlns:p="http://schemas.openxmlformats.org/presentationml/2006/main">
  <p:tag name="AS_UNIQUEID" val="3015"/>
</p:tagLst>
</file>

<file path=ppt/tags/tag131.xml><?xml version="1.0" encoding="utf-8"?>
<p:tagLst xmlns:p="http://schemas.openxmlformats.org/presentationml/2006/main">
  <p:tag name="AS_UNIQUEID" val="3016"/>
</p:tagLst>
</file>

<file path=ppt/tags/tag132.xml><?xml version="1.0" encoding="utf-8"?>
<p:tagLst xmlns:p="http://schemas.openxmlformats.org/presentationml/2006/main">
  <p:tag name="AS_UNIQUEID" val="3017"/>
</p:tagLst>
</file>

<file path=ppt/tags/tag133.xml><?xml version="1.0" encoding="utf-8"?>
<p:tagLst xmlns:p="http://schemas.openxmlformats.org/presentationml/2006/main">
  <p:tag name="AS_UNIQUEID" val="3018"/>
</p:tagLst>
</file>

<file path=ppt/tags/tag134.xml><?xml version="1.0" encoding="utf-8"?>
<p:tagLst xmlns:p="http://schemas.openxmlformats.org/presentationml/2006/main">
  <p:tag name="AS_UNIQUEID" val="3019"/>
</p:tagLst>
</file>

<file path=ppt/tags/tag135.xml><?xml version="1.0" encoding="utf-8"?>
<p:tagLst xmlns:p="http://schemas.openxmlformats.org/presentationml/2006/main">
  <p:tag name="AS_UNIQUEID" val="3020"/>
</p:tagLst>
</file>

<file path=ppt/tags/tag136.xml><?xml version="1.0" encoding="utf-8"?>
<p:tagLst xmlns:p="http://schemas.openxmlformats.org/presentationml/2006/main">
  <p:tag name="AS_UNIQUEID" val="3021"/>
</p:tagLst>
</file>

<file path=ppt/tags/tag137.xml><?xml version="1.0" encoding="utf-8"?>
<p:tagLst xmlns:p="http://schemas.openxmlformats.org/presentationml/2006/main">
  <p:tag name="AS_UNIQUEID" val="3022"/>
</p:tagLst>
</file>

<file path=ppt/tags/tag138.xml><?xml version="1.0" encoding="utf-8"?>
<p:tagLst xmlns:p="http://schemas.openxmlformats.org/presentationml/2006/main">
  <p:tag name="AS_UNIQUEID" val="3023"/>
</p:tagLst>
</file>

<file path=ppt/tags/tag139.xml><?xml version="1.0" encoding="utf-8"?>
<p:tagLst xmlns:p="http://schemas.openxmlformats.org/presentationml/2006/main">
  <p:tag name="AS_UNIQUEID" val="3024"/>
</p:tagLst>
</file>

<file path=ppt/tags/tag140.xml><?xml version="1.0" encoding="utf-8"?>
<p:tagLst xmlns:p="http://schemas.openxmlformats.org/presentationml/2006/main">
  <p:tag name="AS_UNIQUEID" val="3025"/>
</p:tagLst>
</file>

<file path=ppt/tags/tag141.xml><?xml version="1.0" encoding="utf-8"?>
<p:tagLst xmlns:p="http://schemas.openxmlformats.org/presentationml/2006/main">
  <p:tag name="AS_UNIQUEID" val="3026"/>
</p:tagLst>
</file>

<file path=ppt/tags/tag142.xml><?xml version="1.0" encoding="utf-8"?>
<p:tagLst xmlns:p="http://schemas.openxmlformats.org/presentationml/2006/main">
  <p:tag name="AS_UNIQUEID" val="3027"/>
</p:tagLst>
</file>

<file path=ppt/tags/tag143.xml><?xml version="1.0" encoding="utf-8"?>
<p:tagLst xmlns:p="http://schemas.openxmlformats.org/presentationml/2006/main">
  <p:tag name="AS_UNIQUEID" val="3028"/>
</p:tagLst>
</file>

<file path=ppt/tags/tag144.xml><?xml version="1.0" encoding="utf-8"?>
<p:tagLst xmlns:p="http://schemas.openxmlformats.org/presentationml/2006/main">
  <p:tag name="AS_UNIQUEID" val="3029"/>
</p:tagLst>
</file>

<file path=ppt/tags/tag145.xml><?xml version="1.0" encoding="utf-8"?>
<p:tagLst xmlns:p="http://schemas.openxmlformats.org/presentationml/2006/main">
  <p:tag name="AS_UNIQUEID" val="3030"/>
</p:tagLst>
</file>

<file path=ppt/tags/tag146.xml><?xml version="1.0" encoding="utf-8"?>
<p:tagLst xmlns:p="http://schemas.openxmlformats.org/presentationml/2006/main">
  <p:tag name="AS_UNIQUEID" val="3031"/>
</p:tagLst>
</file>

<file path=ppt/tags/tag147.xml><?xml version="1.0" encoding="utf-8"?>
<p:tagLst xmlns:p="http://schemas.openxmlformats.org/presentationml/2006/main">
  <p:tag name="AS_UNIQUEID" val="3032"/>
</p:tagLst>
</file>

<file path=ppt/tags/tag148.xml><?xml version="1.0" encoding="utf-8"?>
<p:tagLst xmlns:p="http://schemas.openxmlformats.org/presentationml/2006/main">
  <p:tag name="AS_UNIQUEID" val="3033"/>
</p:tagLst>
</file>

<file path=ppt/tags/tag149.xml><?xml version="1.0" encoding="utf-8"?>
<p:tagLst xmlns:p="http://schemas.openxmlformats.org/presentationml/2006/main">
  <p:tag name="AS_UNIQUEID" val="3034"/>
</p:tagLst>
</file>

<file path=ppt/tags/tag150.xml><?xml version="1.0" encoding="utf-8"?>
<p:tagLst xmlns:p="http://schemas.openxmlformats.org/presentationml/2006/main">
  <p:tag name="AS_UNIQUEID" val="3035"/>
</p:tagLst>
</file>

<file path=ppt/tags/tag151.xml><?xml version="1.0" encoding="utf-8"?>
<p:tagLst xmlns:p="http://schemas.openxmlformats.org/presentationml/2006/main">
  <p:tag name="AS_UNIQUEID" val="3036"/>
</p:tagLst>
</file>

<file path=ppt/tags/tag152.xml><?xml version="1.0" encoding="utf-8"?>
<p:tagLst xmlns:p="http://schemas.openxmlformats.org/presentationml/2006/main">
  <p:tag name="AS_UNIQUEID" val="3037"/>
</p:tagLst>
</file>

<file path=ppt/tags/tag153.xml><?xml version="1.0" encoding="utf-8"?>
<p:tagLst xmlns:p="http://schemas.openxmlformats.org/presentationml/2006/main">
  <p:tag name="AS_UNIQUEID" val="3038"/>
</p:tagLst>
</file>

<file path=ppt/tags/tag154.xml><?xml version="1.0" encoding="utf-8"?>
<p:tagLst xmlns:p="http://schemas.openxmlformats.org/presentationml/2006/main">
  <p:tag name="AS_UNIQUEID" val="3039"/>
</p:tagLst>
</file>

<file path=ppt/tags/tag155.xml><?xml version="1.0" encoding="utf-8"?>
<p:tagLst xmlns:p="http://schemas.openxmlformats.org/presentationml/2006/main">
  <p:tag name="AS_UNIQUEID" val="3040"/>
</p:tagLst>
</file>

<file path=ppt/tags/tag156.xml><?xml version="1.0" encoding="utf-8"?>
<p:tagLst xmlns:p="http://schemas.openxmlformats.org/presentationml/2006/main">
  <p:tag name="AS_UNIQUEID" val="3041"/>
</p:tagLst>
</file>

<file path=ppt/tags/tag157.xml><?xml version="1.0" encoding="utf-8"?>
<p:tagLst xmlns:p="http://schemas.openxmlformats.org/presentationml/2006/main">
  <p:tag name="AS_UNIQUEID" val="3042"/>
</p:tagLst>
</file>

<file path=ppt/tags/tag158.xml><?xml version="1.0" encoding="utf-8"?>
<p:tagLst xmlns:p="http://schemas.openxmlformats.org/presentationml/2006/main">
  <p:tag name="AS_UNIQUEID" val="3043"/>
</p:tagLst>
</file>

<file path=ppt/tags/tag159.xml><?xml version="1.0" encoding="utf-8"?>
<p:tagLst xmlns:p="http://schemas.openxmlformats.org/presentationml/2006/main">
  <p:tag name="AS_UNIQUEID" val="3044"/>
</p:tagLst>
</file>

<file path=ppt/tags/tag160.xml><?xml version="1.0" encoding="utf-8"?>
<p:tagLst xmlns:p="http://schemas.openxmlformats.org/presentationml/2006/main">
  <p:tag name="AS_UNIQUEID" val="3045"/>
</p:tagLst>
</file>

<file path=ppt/tags/tag161.xml><?xml version="1.0" encoding="utf-8"?>
<p:tagLst xmlns:p="http://schemas.openxmlformats.org/presentationml/2006/main">
  <p:tag name="AS_UNIQUEID" val="3046"/>
</p:tagLst>
</file>

<file path=ppt/tags/tag162.xml><?xml version="1.0" encoding="utf-8"?>
<p:tagLst xmlns:p="http://schemas.openxmlformats.org/presentationml/2006/main">
  <p:tag name="AS_UNIQUEID" val="2441"/>
</p:tagLst>
</file>

<file path=ppt/tags/tag163.xml><?xml version="1.0" encoding="utf-8"?>
<p:tagLst xmlns:p="http://schemas.openxmlformats.org/presentationml/2006/main">
  <p:tag name="AS_UNIQUEID" val="2442"/>
</p:tagLst>
</file>

<file path=ppt/tags/tag164.xml><?xml version="1.0" encoding="utf-8"?>
<p:tagLst xmlns:p="http://schemas.openxmlformats.org/presentationml/2006/main">
  <p:tag name="AS_UNIQUEID" val="2443"/>
</p:tagLst>
</file>

<file path=ppt/tags/tag165.xml><?xml version="1.0" encoding="utf-8"?>
<p:tagLst xmlns:p="http://schemas.openxmlformats.org/presentationml/2006/main">
  <p:tag name="AS_UNIQUEID" val="2444"/>
</p:tagLst>
</file>

<file path=ppt/tags/tag166.xml><?xml version="1.0" encoding="utf-8"?>
<p:tagLst xmlns:p="http://schemas.openxmlformats.org/presentationml/2006/main">
  <p:tag name="AS_UNIQUEID" val="2445"/>
</p:tagLst>
</file>

<file path=ppt/tags/tag167.xml><?xml version="1.0" encoding="utf-8"?>
<p:tagLst xmlns:p="http://schemas.openxmlformats.org/presentationml/2006/main">
  <p:tag name="AS_UNIQUEID" val="2446"/>
</p:tagLst>
</file>

<file path=ppt/tags/tag168.xml><?xml version="1.0" encoding="utf-8"?>
<p:tagLst xmlns:p="http://schemas.openxmlformats.org/presentationml/2006/main">
  <p:tag name="AS_UNIQUEID" val="2447"/>
</p:tagLst>
</file>

<file path=ppt/tags/tag169.xml><?xml version="1.0" encoding="utf-8"?>
<p:tagLst xmlns:p="http://schemas.openxmlformats.org/presentationml/2006/main">
  <p:tag name="AS_UNIQUEID" val="2448"/>
</p:tagLst>
</file>

<file path=ppt/tags/tag170.xml><?xml version="1.0" encoding="utf-8"?>
<p:tagLst xmlns:p="http://schemas.openxmlformats.org/presentationml/2006/main">
  <p:tag name="AS_UNIQUEID" val="2449"/>
</p:tagLst>
</file>

<file path=ppt/tags/tag171.xml><?xml version="1.0" encoding="utf-8"?>
<p:tagLst xmlns:p="http://schemas.openxmlformats.org/presentationml/2006/main">
  <p:tag name="AS_UNIQUEID" val="2450"/>
</p:tagLst>
</file>

<file path=ppt/tags/tag172.xml><?xml version="1.0" encoding="utf-8"?>
<p:tagLst xmlns:p="http://schemas.openxmlformats.org/presentationml/2006/main">
  <p:tag name="AS_UNIQUEID" val="2451"/>
</p:tagLst>
</file>

<file path=ppt/tags/tag173.xml><?xml version="1.0" encoding="utf-8"?>
<p:tagLst xmlns:p="http://schemas.openxmlformats.org/presentationml/2006/main">
  <p:tag name="AS_UNIQUEID" val="2452"/>
</p:tagLst>
</file>

<file path=ppt/tags/tag174.xml><?xml version="1.0" encoding="utf-8"?>
<p:tagLst xmlns:p="http://schemas.openxmlformats.org/presentationml/2006/main">
  <p:tag name="AS_UNIQUEID" val="2453"/>
</p:tagLst>
</file>

<file path=ppt/tags/tag175.xml><?xml version="1.0" encoding="utf-8"?>
<p:tagLst xmlns:p="http://schemas.openxmlformats.org/presentationml/2006/main">
  <p:tag name="AS_UNIQUEID" val="2454"/>
</p:tagLst>
</file>

<file path=ppt/tags/tag176.xml><?xml version="1.0" encoding="utf-8"?>
<p:tagLst xmlns:p="http://schemas.openxmlformats.org/presentationml/2006/main">
  <p:tag name="AS_UNIQUEID" val="2455"/>
</p:tagLst>
</file>

<file path=ppt/tags/tag177.xml><?xml version="1.0" encoding="utf-8"?>
<p:tagLst xmlns:p="http://schemas.openxmlformats.org/presentationml/2006/main">
  <p:tag name="AS_UNIQUEID" val="2456"/>
</p:tagLst>
</file>

<file path=ppt/tags/tag178.xml><?xml version="1.0" encoding="utf-8"?>
<p:tagLst xmlns:p="http://schemas.openxmlformats.org/presentationml/2006/main">
  <p:tag name="AS_UNIQUEID" val="2457"/>
</p:tagLst>
</file>

<file path=ppt/tags/tag179.xml><?xml version="1.0" encoding="utf-8"?>
<p:tagLst xmlns:p="http://schemas.openxmlformats.org/presentationml/2006/main">
  <p:tag name="AS_UNIQUEID" val="2458"/>
</p:tagLst>
</file>

<file path=ppt/tags/tag180.xml><?xml version="1.0" encoding="utf-8"?>
<p:tagLst xmlns:p="http://schemas.openxmlformats.org/presentationml/2006/main">
  <p:tag name="AS_UNIQUEID" val="2459"/>
</p:tagLst>
</file>

<file path=ppt/tags/tag181.xml><?xml version="1.0" encoding="utf-8"?>
<p:tagLst xmlns:p="http://schemas.openxmlformats.org/presentationml/2006/main">
  <p:tag name="AS_UNIQUEID" val="2460"/>
</p:tagLst>
</file>

<file path=ppt/tags/tag182.xml><?xml version="1.0" encoding="utf-8"?>
<p:tagLst xmlns:p="http://schemas.openxmlformats.org/presentationml/2006/main">
  <p:tag name="AS_UNIQUEID" val="2461"/>
</p:tagLst>
</file>

<file path=ppt/tags/tag183.xml><?xml version="1.0" encoding="utf-8"?>
<p:tagLst xmlns:p="http://schemas.openxmlformats.org/presentationml/2006/main">
  <p:tag name="AS_UNIQUEID" val="2462"/>
</p:tagLst>
</file>

<file path=ppt/tags/tag184.xml><?xml version="1.0" encoding="utf-8"?>
<p:tagLst xmlns:p="http://schemas.openxmlformats.org/presentationml/2006/main">
  <p:tag name="AS_UNIQUEID" val="3047"/>
</p:tagLst>
</file>

<file path=ppt/tags/tag185.xml><?xml version="1.0" encoding="utf-8"?>
<p:tagLst xmlns:p="http://schemas.openxmlformats.org/presentationml/2006/main">
  <p:tag name="AS_UNIQUEID" val="2534"/>
</p:tagLst>
</file>

<file path=ppt/tags/tag186.xml><?xml version="1.0" encoding="utf-8"?>
<p:tagLst xmlns:p="http://schemas.openxmlformats.org/presentationml/2006/main">
  <p:tag name="AS_UNIQUEID" val="2535"/>
</p:tagLst>
</file>

<file path=ppt/tags/tag187.xml><?xml version="1.0" encoding="utf-8"?>
<p:tagLst xmlns:p="http://schemas.openxmlformats.org/presentationml/2006/main">
  <p:tag name="AS_UNIQUEID" val="2536"/>
</p:tagLst>
</file>

<file path=ppt/tags/tag188.xml><?xml version="1.0" encoding="utf-8"?>
<p:tagLst xmlns:p="http://schemas.openxmlformats.org/presentationml/2006/main">
  <p:tag name="AS_UNIQUEID" val="2537"/>
</p:tagLst>
</file>

<file path=ppt/tags/tag189.xml><?xml version="1.0" encoding="utf-8"?>
<p:tagLst xmlns:p="http://schemas.openxmlformats.org/presentationml/2006/main">
  <p:tag name="AS_UNIQUEID" val="2538"/>
</p:tagLst>
</file>

<file path=ppt/tags/tag190.xml><?xml version="1.0" encoding="utf-8"?>
<p:tagLst xmlns:p="http://schemas.openxmlformats.org/presentationml/2006/main">
  <p:tag name="AS_UNIQUEID" val="2539"/>
</p:tagLst>
</file>

<file path=ppt/tags/tag191.xml><?xml version="1.0" encoding="utf-8"?>
<p:tagLst xmlns:p="http://schemas.openxmlformats.org/presentationml/2006/main">
  <p:tag name="AS_UNIQUEID" val="2540"/>
</p:tagLst>
</file>

<file path=ppt/tags/tag192.xml><?xml version="1.0" encoding="utf-8"?>
<p:tagLst xmlns:p="http://schemas.openxmlformats.org/presentationml/2006/main">
  <p:tag name="AS_UNIQUEID" val="2541"/>
</p:tagLst>
</file>

<file path=ppt/tags/tag193.xml><?xml version="1.0" encoding="utf-8"?>
<p:tagLst xmlns:p="http://schemas.openxmlformats.org/presentationml/2006/main">
  <p:tag name="AS_UNIQUEID" val="2102"/>
  <p:tag name="KSO_WM_FULL_TEXT_BEAUTIFY_COPY_ID" val="8"/>
  <p:tag name="KSO_WM_UNIT_FILL_FORE_SCHEMECOLOR_INDEX" val="5"/>
  <p:tag name="KSO_WM_UNIT_FILL_FORE_SCHEMECOLOR_INDEX_BRIGHTNESS" val="-0.25"/>
  <p:tag name="KSO_WM_UNIT_FILL_TYPE" val="1"/>
  <p:tag name="KSO_WM_UNIT_TEXT_FILL_FORE_SCHEMECOLOR_INDEX" val="16"/>
  <p:tag name="KSO_WM_UNIT_TEXT_FILL_FORE_SCHEMECOLOR_INDEX_BRIGHTNESS" val="0"/>
  <p:tag name="KSO_WM_UNIT_TEXT_FILL_TYPE" val="1"/>
</p:tagLst>
</file>

<file path=ppt/tags/tag194.xml><?xml version="1.0" encoding="utf-8"?>
<p:tagLst xmlns:p="http://schemas.openxmlformats.org/presentationml/2006/main">
  <p:tag name="AS_UNIQUEID" val="2542"/>
</p:tagLst>
</file>

<file path=ppt/tags/tag195.xml><?xml version="1.0" encoding="utf-8"?>
<p:tagLst xmlns:p="http://schemas.openxmlformats.org/presentationml/2006/main">
  <p:tag name="AS_UNIQUEID" val="2543"/>
</p:tagLst>
</file>

<file path=ppt/tags/tag196.xml><?xml version="1.0" encoding="utf-8"?>
<p:tagLst xmlns:p="http://schemas.openxmlformats.org/presentationml/2006/main">
  <p:tag name="AS_UNIQUEID" val="2544"/>
</p:tagLst>
</file>

<file path=ppt/tags/tag197.xml><?xml version="1.0" encoding="utf-8"?>
<p:tagLst xmlns:p="http://schemas.openxmlformats.org/presentationml/2006/main">
  <p:tag name="AS_UNIQUEID" val="2545"/>
</p:tagLst>
</file>

<file path=ppt/tags/tag198.xml><?xml version="1.0" encoding="utf-8"?>
<p:tagLst xmlns:p="http://schemas.openxmlformats.org/presentationml/2006/main">
  <p:tag name="AS_UNIQUEID" val="2547"/>
</p:tagLst>
</file>

<file path=ppt/tags/tag199.xml><?xml version="1.0" encoding="utf-8"?>
<p:tagLst xmlns:p="http://schemas.openxmlformats.org/presentationml/2006/main">
  <p:tag name="AS_UNIQUEID" val="1025"/>
  <p:tag name="KSO_WM_BEAUTIFY_FLAG" val=""/>
</p:tagLst>
</file>

<file path=ppt/tags/tag200.xml><?xml version="1.0" encoding="utf-8"?>
<p:tagLst xmlns:p="http://schemas.openxmlformats.org/presentationml/2006/main">
  <p:tag name="AS_UNIQUEID" val="3048"/>
</p:tagLst>
</file>

<file path=ppt/tags/tag201.xml><?xml version="1.0" encoding="utf-8"?>
<p:tagLst xmlns:p="http://schemas.openxmlformats.org/presentationml/2006/main">
  <p:tag name="AS_UNIQUEID" val="2534"/>
</p:tagLst>
</file>

<file path=ppt/tags/tag202.xml><?xml version="1.0" encoding="utf-8"?>
<p:tagLst xmlns:p="http://schemas.openxmlformats.org/presentationml/2006/main">
  <p:tag name="AS_UNIQUEID" val="2535"/>
</p:tagLst>
</file>

<file path=ppt/tags/tag203.xml><?xml version="1.0" encoding="utf-8"?>
<p:tagLst xmlns:p="http://schemas.openxmlformats.org/presentationml/2006/main">
  <p:tag name="AS_UNIQUEID" val="2536"/>
</p:tagLst>
</file>

<file path=ppt/tags/tag204.xml><?xml version="1.0" encoding="utf-8"?>
<p:tagLst xmlns:p="http://schemas.openxmlformats.org/presentationml/2006/main">
  <p:tag name="AS_UNIQUEID" val="2537"/>
</p:tagLst>
</file>

<file path=ppt/tags/tag205.xml><?xml version="1.0" encoding="utf-8"?>
<p:tagLst xmlns:p="http://schemas.openxmlformats.org/presentationml/2006/main">
  <p:tag name="AS_UNIQUEID" val="2538"/>
</p:tagLst>
</file>

<file path=ppt/tags/tag206.xml><?xml version="1.0" encoding="utf-8"?>
<p:tagLst xmlns:p="http://schemas.openxmlformats.org/presentationml/2006/main">
  <p:tag name="AS_UNIQUEID" val="2539"/>
</p:tagLst>
</file>

<file path=ppt/tags/tag207.xml><?xml version="1.0" encoding="utf-8"?>
<p:tagLst xmlns:p="http://schemas.openxmlformats.org/presentationml/2006/main">
  <p:tag name="AS_UNIQUEID" val="2540"/>
</p:tagLst>
</file>

<file path=ppt/tags/tag208.xml><?xml version="1.0" encoding="utf-8"?>
<p:tagLst xmlns:p="http://schemas.openxmlformats.org/presentationml/2006/main">
  <p:tag name="AS_UNIQUEID" val="2541"/>
</p:tagLst>
</file>

<file path=ppt/tags/tag209.xml><?xml version="1.0" encoding="utf-8"?>
<p:tagLst xmlns:p="http://schemas.openxmlformats.org/presentationml/2006/main">
  <p:tag name="AS_UNIQUEID" val="1030"/>
</p:tagLst>
</file>

<file path=ppt/tags/tag210.xml><?xml version="1.0" encoding="utf-8"?>
<p:tagLst xmlns:p="http://schemas.openxmlformats.org/presentationml/2006/main">
  <p:tag name="AS_UNIQUEID" val="1031"/>
</p:tagLst>
</file>

<file path=ppt/tags/tag211.xml><?xml version="1.0" encoding="utf-8"?>
<p:tagLst xmlns:p="http://schemas.openxmlformats.org/presentationml/2006/main">
  <p:tag name="AS_UNIQUEID" val="1032"/>
</p:tagLst>
</file>

<file path=ppt/tags/tag212.xml><?xml version="1.0" encoding="utf-8"?>
<p:tagLst xmlns:p="http://schemas.openxmlformats.org/presentationml/2006/main">
  <p:tag name="AS_UNIQUEID" val="1034"/>
</p:tagLst>
</file>

<file path=ppt/tags/tag213.xml><?xml version="1.0" encoding="utf-8"?>
<p:tagLst xmlns:p="http://schemas.openxmlformats.org/presentationml/2006/main">
  <p:tag name="AS_UNIQUEID" val="3049"/>
</p:tagLst>
</file>

<file path=ppt/tags/tag214.xml><?xml version="1.0" encoding="utf-8"?>
<p:tagLst xmlns:p="http://schemas.openxmlformats.org/presentationml/2006/main">
  <p:tag name="AS_UNIQUEID" val="3050"/>
</p:tagLst>
</file>

<file path=ppt/tags/tag215.xml><?xml version="1.0" encoding="utf-8"?>
<p:tagLst xmlns:p="http://schemas.openxmlformats.org/presentationml/2006/main">
  <p:tag name="AS_UNIQUEID" val="3051"/>
</p:tagLst>
</file>

<file path=ppt/tags/tag216.xml><?xml version="1.0" encoding="utf-8"?>
<p:tagLst xmlns:p="http://schemas.openxmlformats.org/presentationml/2006/main">
  <p:tag name="AS_UNIQUEID" val="3129"/>
</p:tagLst>
</file>

<file path=ppt/tags/tag217.xml><?xml version="1.0" encoding="utf-8"?>
<p:tagLst xmlns:p="http://schemas.openxmlformats.org/presentationml/2006/main">
  <p:tag name="AS_UNIQUEID" val="3052"/>
</p:tagLst>
</file>

<file path=ppt/tags/tag218.xml><?xml version="1.0" encoding="utf-8"?>
<p:tagLst xmlns:p="http://schemas.openxmlformats.org/presentationml/2006/main">
  <p:tag name="AS_UNIQUEID" val="3053"/>
</p:tagLst>
</file>

<file path=ppt/tags/tag219.xml><?xml version="1.0" encoding="utf-8"?>
<p:tagLst xmlns:p="http://schemas.openxmlformats.org/presentationml/2006/main">
  <p:tag name="AS_UNIQUEID" val="3054"/>
</p:tagLst>
</file>

<file path=ppt/tags/tag220.xml><?xml version="1.0" encoding="utf-8"?>
<p:tagLst xmlns:p="http://schemas.openxmlformats.org/presentationml/2006/main">
  <p:tag name="AS_UNIQUEID" val="3055"/>
</p:tagLst>
</file>

<file path=ppt/tags/tag221.xml><?xml version="1.0" encoding="utf-8"?>
<p:tagLst xmlns:p="http://schemas.openxmlformats.org/presentationml/2006/main">
  <p:tag name="AS_UNIQUEID" val="3056"/>
</p:tagLst>
</file>

<file path=ppt/tags/tag222.xml><?xml version="1.0" encoding="utf-8"?>
<p:tagLst xmlns:p="http://schemas.openxmlformats.org/presentationml/2006/main">
  <p:tag name="AS_UNIQUEID" val="3057"/>
</p:tagLst>
</file>

<file path=ppt/tags/tag223.xml><?xml version="1.0" encoding="utf-8"?>
<p:tagLst xmlns:p="http://schemas.openxmlformats.org/presentationml/2006/main">
  <p:tag name="AS_UNIQUEID" val="3058"/>
</p:tagLst>
</file>

<file path=ppt/tags/tag224.xml><?xml version="1.0" encoding="utf-8"?>
<p:tagLst xmlns:p="http://schemas.openxmlformats.org/presentationml/2006/main">
  <p:tag name="AS_UNIQUEID" val="3059"/>
</p:tagLst>
</file>

<file path=ppt/tags/tag225.xml><?xml version="1.0" encoding="utf-8"?>
<p:tagLst xmlns:p="http://schemas.openxmlformats.org/presentationml/2006/main">
  <p:tag name="AS_UNIQUEID" val="3060"/>
</p:tagLst>
</file>

<file path=ppt/tags/tag226.xml><?xml version="1.0" encoding="utf-8"?>
<p:tagLst xmlns:p="http://schemas.openxmlformats.org/presentationml/2006/main">
  <p:tag name="AS_UNIQUEID" val="2917"/>
</p:tagLst>
</file>

<file path=ppt/tags/tag227.xml><?xml version="1.0" encoding="utf-8"?>
<p:tagLst xmlns:p="http://schemas.openxmlformats.org/presentationml/2006/main">
  <p:tag name="AS_UNIQUEID" val="2918"/>
</p:tagLst>
</file>

<file path=ppt/tags/tag228.xml><?xml version="1.0" encoding="utf-8"?>
<p:tagLst xmlns:p="http://schemas.openxmlformats.org/presentationml/2006/main">
  <p:tag name="AS_UNIQUEID" val="2919"/>
</p:tagLst>
</file>

<file path=ppt/tags/tag229.xml><?xml version="1.0" encoding="utf-8"?>
<p:tagLst xmlns:p="http://schemas.openxmlformats.org/presentationml/2006/main">
  <p:tag name="AS_UNIQUEID" val="2920"/>
</p:tagLst>
</file>

<file path=ppt/tags/tag230.xml><?xml version="1.0" encoding="utf-8"?>
<p:tagLst xmlns:p="http://schemas.openxmlformats.org/presentationml/2006/main">
  <p:tag name="AS_UNIQUEID" val="2921"/>
</p:tagLst>
</file>

<file path=ppt/tags/tag231.xml><?xml version="1.0" encoding="utf-8"?>
<p:tagLst xmlns:p="http://schemas.openxmlformats.org/presentationml/2006/main">
  <p:tag name="AS_UNIQUEID" val="2922"/>
</p:tagLst>
</file>

<file path=ppt/tags/tag232.xml><?xml version="1.0" encoding="utf-8"?>
<p:tagLst xmlns:p="http://schemas.openxmlformats.org/presentationml/2006/main">
  <p:tag name="AS_UNIQUEID" val="2923"/>
</p:tagLst>
</file>

<file path=ppt/tags/tag233.xml><?xml version="1.0" encoding="utf-8"?>
<p:tagLst xmlns:p="http://schemas.openxmlformats.org/presentationml/2006/main">
  <p:tag name="AS_UNIQUEID" val="2102"/>
  <p:tag name="KSO_WM_FULL_TEXT_BEAUTIFY_COPY_ID" val="8"/>
  <p:tag name="KSO_WM_UNIT_FILL_FORE_SCHEMECOLOR_INDEX" val="5"/>
  <p:tag name="KSO_WM_UNIT_FILL_FORE_SCHEMECOLOR_INDEX_BRIGHTNESS" val="-0.25"/>
  <p:tag name="KSO_WM_UNIT_FILL_TYPE" val="1"/>
  <p:tag name="KSO_WM_UNIT_TEXT_FILL_FORE_SCHEMECOLOR_INDEX" val="16"/>
  <p:tag name="KSO_WM_UNIT_TEXT_FILL_FORE_SCHEMECOLOR_INDEX_BRIGHTNESS" val="0"/>
  <p:tag name="KSO_WM_UNIT_TEXT_FILL_TYPE" val="1"/>
</p:tagLst>
</file>

<file path=ppt/tags/tag234.xml><?xml version="1.0" encoding="utf-8"?>
<p:tagLst xmlns:p="http://schemas.openxmlformats.org/presentationml/2006/main">
  <p:tag name="AS_UNIQUEID" val="2924"/>
</p:tagLst>
</file>

<file path=ppt/tags/tag235.xml><?xml version="1.0" encoding="utf-8"?>
<p:tagLst xmlns:p="http://schemas.openxmlformats.org/presentationml/2006/main">
  <p:tag name="AS_UNIQUEID" val="2925"/>
</p:tagLst>
</file>

<file path=ppt/tags/tag236.xml><?xml version="1.0" encoding="utf-8"?>
<p:tagLst xmlns:p="http://schemas.openxmlformats.org/presentationml/2006/main">
  <p:tag name="AS_UNIQUEID" val="2926"/>
</p:tagLst>
</file>

<file path=ppt/tags/tag237.xml><?xml version="1.0" encoding="utf-8"?>
<p:tagLst xmlns:p="http://schemas.openxmlformats.org/presentationml/2006/main">
  <p:tag name="AS_UNIQUEID" val="2927"/>
</p:tagLst>
</file>

<file path=ppt/tags/tag238.xml><?xml version="1.0" encoding="utf-8"?>
<p:tagLst xmlns:p="http://schemas.openxmlformats.org/presentationml/2006/main">
  <p:tag name="AS_UNIQUEID" val="2928"/>
</p:tagLst>
</file>

<file path=ppt/tags/tag239.xml><?xml version="1.0" encoding="utf-8"?>
<p:tagLst xmlns:p="http://schemas.openxmlformats.org/presentationml/2006/main">
  <p:tag name="AS_UNIQUEID" val="2929"/>
</p:tagLst>
</file>

<file path=ppt/tags/tag240.xml><?xml version="1.0" encoding="utf-8"?>
<p:tagLst xmlns:p="http://schemas.openxmlformats.org/presentationml/2006/main">
  <p:tag name="AS_UNIQUEID" val="2930"/>
</p:tagLst>
</file>

<file path=ppt/tags/tag241.xml><?xml version="1.0" encoding="utf-8"?>
<p:tagLst xmlns:p="http://schemas.openxmlformats.org/presentationml/2006/main">
  <p:tag name="AS_UNIQUEID" val="2931"/>
</p:tagLst>
</file>

<file path=ppt/tags/tag242.xml><?xml version="1.0" encoding="utf-8"?>
<p:tagLst xmlns:p="http://schemas.openxmlformats.org/presentationml/2006/main">
  <p:tag name="AS_UNIQUEID" val="2932"/>
</p:tagLst>
</file>

<file path=ppt/tags/tag243.xml><?xml version="1.0" encoding="utf-8"?>
<p:tagLst xmlns:p="http://schemas.openxmlformats.org/presentationml/2006/main">
  <p:tag name="AS_UNIQUEID" val="2933"/>
</p:tagLst>
</file>

<file path=ppt/tags/tag244.xml><?xml version="1.0" encoding="utf-8"?>
<p:tagLst xmlns:p="http://schemas.openxmlformats.org/presentationml/2006/main">
  <p:tag name="AS_UNIQUEID" val="2934"/>
</p:tagLst>
</file>

<file path=ppt/tags/tag245.xml><?xml version="1.0" encoding="utf-8"?>
<p:tagLst xmlns:p="http://schemas.openxmlformats.org/presentationml/2006/main">
  <p:tag name="AS_UNIQUEID" val="2935"/>
</p:tagLst>
</file>

<file path=ppt/tags/tag246.xml><?xml version="1.0" encoding="utf-8"?>
<p:tagLst xmlns:p="http://schemas.openxmlformats.org/presentationml/2006/main">
  <p:tag name="AS_UNIQUEID" val="2936"/>
</p:tagLst>
</file>

<file path=ppt/tags/tag247.xml><?xml version="1.0" encoding="utf-8"?>
<p:tagLst xmlns:p="http://schemas.openxmlformats.org/presentationml/2006/main">
  <p:tag name="AS_UNIQUEID" val="2937"/>
</p:tagLst>
</file>

<file path=ppt/tags/tag248.xml><?xml version="1.0" encoding="utf-8"?>
<p:tagLst xmlns:p="http://schemas.openxmlformats.org/presentationml/2006/main">
  <p:tag name="AS_UNIQUEID" val="2938"/>
</p:tagLst>
</file>

<file path=ppt/tags/tag249.xml><?xml version="1.0" encoding="utf-8"?>
<p:tagLst xmlns:p="http://schemas.openxmlformats.org/presentationml/2006/main">
  <p:tag name="AS_UNIQUEID" val="2939"/>
</p:tagLst>
</file>

<file path=ppt/tags/tag250.xml><?xml version="1.0" encoding="utf-8"?>
<p:tagLst xmlns:p="http://schemas.openxmlformats.org/presentationml/2006/main">
  <p:tag name="AS_UNIQUEID" val="2940"/>
</p:tagLst>
</file>

<file path=ppt/tags/tag251.xml><?xml version="1.0" encoding="utf-8"?>
<p:tagLst xmlns:p="http://schemas.openxmlformats.org/presentationml/2006/main">
  <p:tag name="AS_UNIQUEID" val="2941"/>
</p:tagLst>
</file>

<file path=ppt/tags/tag252.xml><?xml version="1.0" encoding="utf-8"?>
<p:tagLst xmlns:p="http://schemas.openxmlformats.org/presentationml/2006/main">
  <p:tag name="AS_UNIQUEID" val="2942"/>
</p:tagLst>
</file>

<file path=ppt/tags/tag253.xml><?xml version="1.0" encoding="utf-8"?>
<p:tagLst xmlns:p="http://schemas.openxmlformats.org/presentationml/2006/main">
  <p:tag name="AS_UNIQUEID" val="2943"/>
</p:tagLst>
</file>

<file path=ppt/tags/tag254.xml><?xml version="1.0" encoding="utf-8"?>
<p:tagLst xmlns:p="http://schemas.openxmlformats.org/presentationml/2006/main">
  <p:tag name="AS_UNIQUEID" val="2944"/>
</p:tagLst>
</file>

<file path=ppt/tags/tag255.xml><?xml version="1.0" encoding="utf-8"?>
<p:tagLst xmlns:p="http://schemas.openxmlformats.org/presentationml/2006/main">
  <p:tag name="AS_UNIQUEID" val="2945"/>
</p:tagLst>
</file>

<file path=ppt/tags/tag256.xml><?xml version="1.0" encoding="utf-8"?>
<p:tagLst xmlns:p="http://schemas.openxmlformats.org/presentationml/2006/main">
  <p:tag name="AS_UNIQUEID" val="2946"/>
</p:tagLst>
</file>

<file path=ppt/tags/tag257.xml><?xml version="1.0" encoding="utf-8"?>
<p:tagLst xmlns:p="http://schemas.openxmlformats.org/presentationml/2006/main">
  <p:tag name="AS_UNIQUEID" val="2947"/>
</p:tagLst>
</file>

<file path=ppt/tags/tag258.xml><?xml version="1.0" encoding="utf-8"?>
<p:tagLst xmlns:p="http://schemas.openxmlformats.org/presentationml/2006/main">
  <p:tag name="AS_UNIQUEID" val="2948"/>
</p:tagLst>
</file>

<file path=ppt/tags/tag259.xml><?xml version="1.0" encoding="utf-8"?>
<p:tagLst xmlns:p="http://schemas.openxmlformats.org/presentationml/2006/main">
  <p:tag name="AS_UNIQUEID" val="2949"/>
</p:tagLst>
</file>

<file path=ppt/tags/tag260.xml><?xml version="1.0" encoding="utf-8"?>
<p:tagLst xmlns:p="http://schemas.openxmlformats.org/presentationml/2006/main">
  <p:tag name="AS_UNIQUEID" val="2950"/>
</p:tagLst>
</file>

<file path=ppt/tags/tag261.xml><?xml version="1.0" encoding="utf-8"?>
<p:tagLst xmlns:p="http://schemas.openxmlformats.org/presentationml/2006/main">
  <p:tag name="AS_UNIQUEID" val="2951"/>
</p:tagLst>
</file>

<file path=ppt/tags/tag262.xml><?xml version="1.0" encoding="utf-8"?>
<p:tagLst xmlns:p="http://schemas.openxmlformats.org/presentationml/2006/main">
  <p:tag name="AS_UNIQUEID" val="2952"/>
</p:tagLst>
</file>

<file path=ppt/tags/tag263.xml><?xml version="1.0" encoding="utf-8"?>
<p:tagLst xmlns:p="http://schemas.openxmlformats.org/presentationml/2006/main">
  <p:tag name="AS_UNIQUEID" val="2953"/>
</p:tagLst>
</file>

<file path=ppt/tags/tag264.xml><?xml version="1.0" encoding="utf-8"?>
<p:tagLst xmlns:p="http://schemas.openxmlformats.org/presentationml/2006/main">
  <p:tag name="AS_UNIQUEID" val="2954"/>
</p:tagLst>
</file>

<file path=ppt/tags/tag265.xml><?xml version="1.0" encoding="utf-8"?>
<p:tagLst xmlns:p="http://schemas.openxmlformats.org/presentationml/2006/main">
  <p:tag name="AS_UNIQUEID" val="2955"/>
</p:tagLst>
</file>

<file path=ppt/tags/tag266.xml><?xml version="1.0" encoding="utf-8"?>
<p:tagLst xmlns:p="http://schemas.openxmlformats.org/presentationml/2006/main">
  <p:tag name="AS_UNIQUEID" val="2956"/>
</p:tagLst>
</file>

<file path=ppt/tags/tag267.xml><?xml version="1.0" encoding="utf-8"?>
<p:tagLst xmlns:p="http://schemas.openxmlformats.org/presentationml/2006/main">
  <p:tag name="AS_UNIQUEID" val="2957"/>
</p:tagLst>
</file>

<file path=ppt/tags/tag268.xml><?xml version="1.0" encoding="utf-8"?>
<p:tagLst xmlns:p="http://schemas.openxmlformats.org/presentationml/2006/main">
  <p:tag name="AS_UNIQUEID" val="2958"/>
</p:tagLst>
</file>

<file path=ppt/tags/tag269.xml><?xml version="1.0" encoding="utf-8"?>
<p:tagLst xmlns:p="http://schemas.openxmlformats.org/presentationml/2006/main">
  <p:tag name="AS_UNIQUEID" val="2959"/>
</p:tagLst>
</file>

<file path=ppt/tags/tag270.xml><?xml version="1.0" encoding="utf-8"?>
<p:tagLst xmlns:p="http://schemas.openxmlformats.org/presentationml/2006/main">
  <p:tag name="AS_UNIQUEID" val="2960"/>
</p:tagLst>
</file>

<file path=ppt/tags/tag271.xml><?xml version="1.0" encoding="utf-8"?>
<p:tagLst xmlns:p="http://schemas.openxmlformats.org/presentationml/2006/main">
  <p:tag name="AS_UNIQUEID" val="3061"/>
</p:tagLst>
</file>

<file path=ppt/tags/tag272.xml><?xml version="1.0" encoding="utf-8"?>
<p:tagLst xmlns:p="http://schemas.openxmlformats.org/presentationml/2006/main">
  <p:tag name="AS_UNIQUEID" val="3062"/>
</p:tagLst>
</file>

<file path=ppt/tags/tag273.xml><?xml version="1.0" encoding="utf-8"?>
<p:tagLst xmlns:p="http://schemas.openxmlformats.org/presentationml/2006/main">
  <p:tag name="AS_UNIQUEID" val="3063"/>
</p:tagLst>
</file>

<file path=ppt/tags/tag274.xml><?xml version="1.0" encoding="utf-8"?>
<p:tagLst xmlns:p="http://schemas.openxmlformats.org/presentationml/2006/main">
  <p:tag name="AS_UNIQUEID" val="3064"/>
</p:tagLst>
</file>

<file path=ppt/tags/tag275.xml><?xml version="1.0" encoding="utf-8"?>
<p:tagLst xmlns:p="http://schemas.openxmlformats.org/presentationml/2006/main">
  <p:tag name="AS_UNIQUEID" val="3205"/>
</p:tagLst>
</file>

<file path=ppt/tags/tag276.xml><?xml version="1.0" encoding="utf-8"?>
<p:tagLst xmlns:p="http://schemas.openxmlformats.org/presentationml/2006/main">
  <p:tag name="AS_UNIQUEID" val="3206"/>
</p:tagLst>
</file>

<file path=ppt/tags/tag27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1">
      <vt:lpstr>Arial</vt:lpstr>
      <vt:lpstr>Calibri</vt:lpstr>
      <vt:lpstr>微软雅黑</vt:lpstr>
      <vt:lpstr>思源黑体</vt:lpstr>
      <vt:lpstr>思源宋体 CN Heavy</vt:lpstr>
      <vt:lpstr>黑体</vt:lpstr>
      <vt:lpstr>楷体</vt:lpstr>
      <vt:lpstr>Gill Sans</vt:lpstr>
      <vt:lpstr>Lato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2024-09-21T06:21:10.097</cp:lastPrinted>
  <dcterms:created xsi:type="dcterms:W3CDTF">2024-09-20T22:21:10Z</dcterms:created>
  <dcterms:modified xsi:type="dcterms:W3CDTF">2024-09-20T22:21:12Z</dcterms:modified>
</cp:coreProperties>
</file>