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FE252-9933-467B-8B5A-69F8DDB8A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47E29-0606-4BB2-B980-4B4A075D6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AA414-C9CD-4F0D-895A-64668EA8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3F48F-EEBC-4CD5-84C3-864CE0315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B0A412-DF92-4378-886D-B45D7BD4E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2DF37-9286-41E3-9AD4-8481F4DBA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8E006-9151-453E-ACB5-8E790FB0D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6123D-EA22-44E6-87C3-050541404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18A6A-0A00-41E3-AEF3-E4912777D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7BBCA-CB6B-433B-9AC1-5818018BB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086AB-0BAF-4A15-B065-C92F1CC31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112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癫痫护理常规PPT图片\n## 1.癫痫概述及病因\n### 1.1癫痫的定义与症状\n### 1.2癫痫的发病原因\n### 1.3癫痫的分类与诊断\n## 2.癫痫发作的急救措施\n### 2.1发作先兆及应对方法\n### 2.2发作过程中的急救技巧\n### 2.3发作后的护理与观察\n## 3.癫痫患者的药物治疗\n### 3.1药物治疗的必要性\n### 3.2药物选择与用药原则\n### 3.3药物副作用的观察与处理\n## 4.癫痫患者的日常生活护理\n### 4.1饮食与营养护理\n### 4.2作息与运动指导\n### 4.3心理支持与情绪调节\n## 5.癫痫患者的社会支持\n### 5.1家庭与社会的关爱与支持\n### 5.2患者教育与自我管理\n### 5.3癫痫患者的职业与生活规划\n## 6.癫痫患者的手术治疗及护理\n### 6.1手术适应症与术前准备\n### 6.2手术方法与术后护理\n### 6.3手术并发症的预防与处理\n## 7.癫痫患者的康复治疗与护理\n### 7.1康复治疗的意义与方法\n### 7.2康复治疗过程中的护理要点\n### 7.3康复治疗的效果评估与调整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癫痫护理常规PPT图片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癫痫概述及病因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癫痫是一种慢性神经系统疾病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以反复发作的、短暂的脑功能障碍为特征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表现为抽搐、僵直、昏厥等症状</a:t>
                </a:r>
                <a:endParaRPr/>
              </a:p>
            </p:txBody>
          </p:sp>
          <p:sp>
            <p:nvSpPr>
              <p:cNvPr id="26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癫痫症状具有多样性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可以表现为局部性发作或全身性发作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发作时间可从几秒到几分钟不等</a:t>
                </a:r>
                <a:endParaRPr/>
              </a:p>
            </p:txBody>
          </p:sp>
          <p:sp>
            <p:nvSpPr>
              <p:cNvPr id="26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癫痫的严重程度不同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轻度癫痫可能只表现为短暂的失神发作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重度癫痫可能导致严重的脑损伤和生命危险</a:t>
                </a:r>
                <a:endParaRPr/>
              </a:p>
            </p:txBody>
          </p:sp>
          <p:sp>
            <p:nvSpPr>
              <p:cNvPr id="26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癫痫的发病原因多种多样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遗传因素：如家族遗传、染色体异常等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脑部疾病：如脑肿瘤、脑血管病、脑炎等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外伤：如颅脑外伤、缺氧等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癫痫的发病机制尚不完全清楚   -但目前认为与脑神经元的异常放电有关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这种异常放电导致脑功能障碍和抽搐发作</a:t>
                </a:r>
                <a:endParaRPr/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癫痫的发病原因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癫痫的分类与诊断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癫痫的分类方法有多种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根据病因分类：如特发性癫痫、症状性癫痫等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根据发作类型分类：如部分性发作、全身性发作等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根据脑电图改变分类：如弥漫性异常、局灶性异常等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癫痫的诊断需要综合考虑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病史和临床表现：如发作频率、持续时间、症状等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脑电图检查：如发作期脑电图、间歇期脑电图等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其他辅助检查：如头颅CT、MRI、血液检查等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癫痫发作的急救措施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癫痫发作前可能出现先兆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如头痛、眩晕、幻觉等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这些先兆可能持续数秒到数分钟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遇到发作先兆应采取应对措施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立即让患者平卧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避免摔倒造成伤害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保持呼吸通畅，避免窒息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发作先兆及应对方法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2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2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避免过度刺激患者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保持患者呼吸通畅</a:t>
                </a:r>
                <a:endParaRPr/>
              </a:p>
            </p:txBody>
          </p:sp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发作过程中应保持患者安静</a:t>
                </a:r>
                <a:endParaRPr/>
              </a:p>
            </p:txBody>
          </p:sp>
        </p:grpSp>
        <p:grpSp>
          <p:nvGrpSpPr>
            <p:cNvPr id="32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2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避免患者摔伤或撞伤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不要强行按压患者抽搐的肢体</a:t>
                </a:r>
                <a:endParaRPr/>
              </a:p>
            </p:txBody>
          </p:sp>
          <p:sp>
            <p:nvSpPr>
              <p:cNvPr id="32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发作过程中应注意保护患者安全</a:t>
                </a:r>
                <a:endParaRPr/>
              </a:p>
            </p:txBody>
          </p:sp>
          <p:sp>
            <p:nvSpPr>
              <p:cNvPr id="32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3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注意患者意识恢复情况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注意患者呼吸、脉搏等生命体征</a:t>
                </a:r>
                <a:endParaRPr/>
              </a:p>
            </p:txBody>
          </p:sp>
          <p:sp>
            <p:nvSpPr>
              <p:cNvPr id="33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发作结束后应密切观察患者病情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发作过程中的急救技巧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3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发作后应让患者充分休息</a:t>
                </a:r>
                <a:endParaRPr/>
              </a:p>
            </p:txBody>
          </p:sp>
          <p:sp>
            <p:nvSpPr>
              <p:cNvPr id="3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避免劳累和刺激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保持室内安静舒适</a:t>
                </a:r>
                <a:endParaRPr/>
              </a:p>
            </p:txBody>
          </p:sp>
        </p:grpSp>
        <p:grpSp>
          <p:nvGrpSpPr>
            <p:cNvPr id="33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发作后应密切观察患者病情变化</a:t>
                </a:r>
                <a:endParaRPr/>
              </a:p>
            </p:txBody>
          </p:sp>
          <p:sp>
            <p:nvSpPr>
              <p:cNvPr id="3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注意患者发作频率、持续时间的变化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注意患者症状的变化，如头痛、恶心等</a:t>
                </a:r>
                <a:endParaRPr/>
              </a:p>
            </p:txBody>
          </p:sp>
        </p:grpSp>
        <p:grpSp>
          <p:nvGrpSpPr>
            <p:cNvPr id="34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发作后应及时就医，调整治疗方案</a:t>
                </a:r>
                <a:endParaRPr/>
              </a:p>
            </p:txBody>
          </p:sp>
          <p:sp>
            <p:nvSpPr>
              <p:cNvPr id="3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根据病情变化调整药物剂量和治疗方案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定期进行脑电图检查，评估治疗效果</a:t>
                </a:r>
                <a:endParaRPr/>
              </a:p>
            </p:txBody>
          </p:sp>
        </p:grpSp>
      </p:grpSp>
      <p:pic>
        <p:nvPicPr>
          <p:cNvPr id="34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发作后的护理与观察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4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癫痫患者的药物治疗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药物治疗的必要性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药物治疗是癫痫治疗的主要方法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可以有效控制癫痫发作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减少癫痫对患者生活的影响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药物治疗需要长期坚持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不能随意停药或减量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遵医嘱按时服药，定期复查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药物选择应根据患者病情和病因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如特发性癫痫可选择广谱抗癫痫药物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如症状性癫痫可选择针对病因的药物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药物使用应遵循医嘱和用药原则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从低剂量开始，逐渐加量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病情控制后，逐步减量，维持治疗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药物选择与用药原则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药物治疗可能产生副作用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如肝功能损害、血液系统损害等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应定期进行检查，及时发现和处理副作用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遇到药物副作用应采取相应措施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如调整药物剂量或更换药物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加强观察和监测，及时处理并发症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药物副作用的观察与处理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癫痫患者的日常生活护理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饮食与营养护理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癫痫患者饮食应清淡易消化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避免辛辣、油腻等刺激性食物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保持饮食规律，避免过饥过饱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癫痫患者应保证营养均衡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摄入足够的蛋白质、维生素和矿物质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适当摄入含有镁、钙等矿物质的食物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https://d.book118.com/008071121042006037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癫痫护理常规PPT图片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2024-09-17T00:57:11.280</cp:lastPrinted>
  <dcterms:created xsi:type="dcterms:W3CDTF">2024-09-16T16:57:11Z</dcterms:created>
  <dcterms:modified xsi:type="dcterms:W3CDTF">2024-09-16T16:57:13Z</dcterms:modified>
</cp:coreProperties>
</file>