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4293E0A-BAF9-4F96-98C2-5F521A4E37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897E5C8-F734-4FB3-AFF0-4FE9BCC9D8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A058F67-B6BD-4C61-95C0-77D54D69EA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2C29724-CA94-40A7-9EE3-5EAE1D9239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1242B22-E61A-4070-8841-4368E79BE8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2EA400F-1DD4-4F9D-AC83-DB4DF0ACE5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BBE450A-043B-4405-8B69-A44C76F25B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81970C7-174C-41DA-82B9-DC6EBA256C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A9E533C-C87A-486F-ACF2-CEBAEBE63D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B14AA1F-A904-440E-A5CD-D4CF47D995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BBCE95F-9C9C-4CB1-925B-EA8A2E2932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0807201211700604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231392"/>
            <a:ext cx="4887796" cy="3079623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教师辞职报告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报告背景与目的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工作经历与成绩回顾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离职后工作交接与安排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对未来发展规划与展望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感谢致辞与联系方式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报告背景与目的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071464" y="927003"/>
            <a:ext cx="9419070" cy="5265503"/>
          </a:xfrm>
          <a:custGeom>
            <a:rect l="l" t="t" r="r" b="b"/>
            <a:pathLst>
              <a:path w="625" h="495">
                <a:moveTo>
                  <a:pt x="0" y="455"/>
                </a:moveTo>
                <a:lnTo>
                  <a:pt x="117" y="455"/>
                </a:lnTo>
                <a:lnTo>
                  <a:pt x="117" y="378"/>
                </a:lnTo>
                <a:lnTo>
                  <a:pt x="117" y="337"/>
                </a:lnTo>
                <a:lnTo>
                  <a:pt x="158" y="337"/>
                </a:lnTo>
                <a:lnTo>
                  <a:pt x="235" y="337"/>
                </a:lnTo>
                <a:lnTo>
                  <a:pt x="235" y="260"/>
                </a:lnTo>
                <a:lnTo>
                  <a:pt x="235" y="219"/>
                </a:lnTo>
                <a:lnTo>
                  <a:pt x="276" y="219"/>
                </a:lnTo>
                <a:lnTo>
                  <a:pt x="353" y="219"/>
                </a:lnTo>
                <a:lnTo>
                  <a:pt x="353" y="142"/>
                </a:lnTo>
                <a:lnTo>
                  <a:pt x="353" y="101"/>
                </a:lnTo>
                <a:lnTo>
                  <a:pt x="394" y="101"/>
                </a:lnTo>
                <a:lnTo>
                  <a:pt x="495" y="101"/>
                </a:lnTo>
                <a:lnTo>
                  <a:pt x="568" y="29"/>
                </a:lnTo>
                <a:lnTo>
                  <a:pt x="560" y="21"/>
                </a:lnTo>
                <a:lnTo>
                  <a:pt x="593" y="10"/>
                </a:lnTo>
                <a:lnTo>
                  <a:pt x="625" y="0"/>
                </a:lnTo>
                <a:lnTo>
                  <a:pt x="615" y="32"/>
                </a:lnTo>
                <a:lnTo>
                  <a:pt x="604" y="65"/>
                </a:lnTo>
                <a:lnTo>
                  <a:pt x="596" y="57"/>
                </a:lnTo>
                <a:lnTo>
                  <a:pt x="512" y="142"/>
                </a:lnTo>
                <a:lnTo>
                  <a:pt x="394" y="142"/>
                </a:lnTo>
                <a:lnTo>
                  <a:pt x="394" y="219"/>
                </a:lnTo>
                <a:lnTo>
                  <a:pt x="394" y="260"/>
                </a:lnTo>
                <a:lnTo>
                  <a:pt x="353" y="260"/>
                </a:lnTo>
                <a:lnTo>
                  <a:pt x="276" y="260"/>
                </a:lnTo>
                <a:lnTo>
                  <a:pt x="276" y="337"/>
                </a:lnTo>
                <a:lnTo>
                  <a:pt x="276" y="378"/>
                </a:lnTo>
                <a:lnTo>
                  <a:pt x="235" y="378"/>
                </a:lnTo>
                <a:lnTo>
                  <a:pt x="158" y="378"/>
                </a:lnTo>
                <a:lnTo>
                  <a:pt x="158" y="455"/>
                </a:lnTo>
                <a:lnTo>
                  <a:pt x="158" y="495"/>
                </a:lnTo>
                <a:lnTo>
                  <a:pt x="117" y="495"/>
                </a:lnTo>
                <a:lnTo>
                  <a:pt x="0" y="495"/>
                </a:lnTo>
                <a:lnTo>
                  <a:pt x="0" y="455"/>
                </a:lnTo>
              </a:path>
            </a:pathLst>
          </a:custGeom>
          <a:gradFill>
            <a:gsLst>
              <a:gs pos="0">
                <a:schemeClr val="accent1">
                  <a:alpha val="100000"/>
                </a:schemeClr>
              </a:gs>
              <a:gs pos="100000">
                <a:schemeClr val="accent1">
                  <a:alpha val="100000"/>
                  <a:lumMod val="40000"/>
                  <a:lumOff val="60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个人基本情况介绍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7212425" y="2667733"/>
            <a:ext cx="4325017" cy="1027472"/>
          </a:xfrm>
          <a:prstGeom prst="roundRect">
            <a:avLst>
              <a:gd name="adj" fmla="val 8330"/>
            </a:avLst>
          </a:prstGeom>
          <a:noFill/>
          <a:ln w="4762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26" name="Connector 26"/>
          <p:cNvCxnSpPr/>
          <p:nvPr/>
        </p:nvCxnSpPr>
        <p:spPr>
          <a:xfrm flipH="1">
            <a:off x="8522661" y="2674162"/>
            <a:ext cx="0" cy="1007522"/>
          </a:xfrm>
          <a:prstGeom prst="line">
            <a:avLst/>
          </a:prstGeom>
          <a:ln w="6350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27" name="AutoShape 27"/>
          <p:cNvSpPr/>
          <p:nvPr/>
        </p:nvSpPr>
        <p:spPr>
          <a:xfrm>
            <a:off x="7486155" y="2803184"/>
            <a:ext cx="756273" cy="756571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Freeform 28"/>
          <p:cNvSpPr/>
          <p:nvPr/>
        </p:nvSpPr>
        <p:spPr>
          <a:xfrm flipH="1">
            <a:off x="7682370" y="3015782"/>
            <a:ext cx="367566" cy="347027"/>
          </a:xfrm>
          <a:custGeom>
            <a:rect l="l" t="t" r="r" b="b"/>
            <a:pathLst>
              <a:path w="376" h="355">
                <a:moveTo>
                  <a:pt x="90" y="0"/>
                </a:moveTo>
                <a:cubicBezTo>
                  <a:pt x="104" y="0"/>
                  <a:pt x="115" y="12"/>
                  <a:pt x="115" y="26"/>
                </a:cubicBezTo>
                <a:cubicBezTo>
                  <a:pt x="115" y="40"/>
                  <a:pt x="104" y="52"/>
                  <a:pt x="90" y="52"/>
                </a:cubicBezTo>
                <a:cubicBezTo>
                  <a:pt x="75" y="52"/>
                  <a:pt x="64" y="40"/>
                  <a:pt x="64" y="26"/>
                </a:cubicBezTo>
                <a:cubicBezTo>
                  <a:pt x="64" y="12"/>
                  <a:pt x="75" y="0"/>
                  <a:pt x="90" y="0"/>
                </a:cubicBezTo>
                <a:close/>
                <a:moveTo>
                  <a:pt x="37" y="264"/>
                </a:moveTo>
                <a:cubicBezTo>
                  <a:pt x="95" y="264"/>
                  <a:pt x="95" y="264"/>
                  <a:pt x="95" y="264"/>
                </a:cubicBezTo>
                <a:cubicBezTo>
                  <a:pt x="108" y="264"/>
                  <a:pt x="118" y="274"/>
                  <a:pt x="118" y="287"/>
                </a:cubicBezTo>
                <a:cubicBezTo>
                  <a:pt x="118" y="310"/>
                  <a:pt x="118" y="310"/>
                  <a:pt x="118" y="310"/>
                </a:cubicBezTo>
                <a:cubicBezTo>
                  <a:pt x="120" y="310"/>
                  <a:pt x="120" y="310"/>
                  <a:pt x="120" y="310"/>
                </a:cubicBezTo>
                <a:cubicBezTo>
                  <a:pt x="131" y="310"/>
                  <a:pt x="131" y="310"/>
                  <a:pt x="131" y="310"/>
                </a:cubicBezTo>
                <a:cubicBezTo>
                  <a:pt x="134" y="310"/>
                  <a:pt x="134" y="310"/>
                  <a:pt x="134" y="310"/>
                </a:cubicBezTo>
                <a:cubicBezTo>
                  <a:pt x="134" y="287"/>
                  <a:pt x="134" y="287"/>
                  <a:pt x="134" y="287"/>
                </a:cubicBezTo>
                <a:cubicBezTo>
                  <a:pt x="134" y="274"/>
                  <a:pt x="144" y="264"/>
                  <a:pt x="156" y="264"/>
                </a:cubicBezTo>
                <a:cubicBezTo>
                  <a:pt x="215" y="264"/>
                  <a:pt x="215" y="264"/>
                  <a:pt x="215" y="264"/>
                </a:cubicBezTo>
                <a:cubicBezTo>
                  <a:pt x="227" y="264"/>
                  <a:pt x="237" y="274"/>
                  <a:pt x="237" y="287"/>
                </a:cubicBezTo>
                <a:cubicBezTo>
                  <a:pt x="237" y="310"/>
                  <a:pt x="237" y="310"/>
                  <a:pt x="237" y="310"/>
                </a:cubicBezTo>
                <a:cubicBezTo>
                  <a:pt x="241" y="310"/>
                  <a:pt x="241" y="310"/>
                  <a:pt x="241" y="310"/>
                </a:cubicBezTo>
                <a:cubicBezTo>
                  <a:pt x="250" y="310"/>
                  <a:pt x="250" y="310"/>
                  <a:pt x="250" y="310"/>
                </a:cubicBezTo>
                <a:cubicBezTo>
                  <a:pt x="255" y="310"/>
                  <a:pt x="255" y="310"/>
                  <a:pt x="255" y="310"/>
                </a:cubicBezTo>
                <a:cubicBezTo>
                  <a:pt x="255" y="287"/>
                  <a:pt x="255" y="287"/>
                  <a:pt x="255" y="287"/>
                </a:cubicBezTo>
                <a:cubicBezTo>
                  <a:pt x="255" y="274"/>
                  <a:pt x="265" y="264"/>
                  <a:pt x="278" y="264"/>
                </a:cubicBezTo>
                <a:cubicBezTo>
                  <a:pt x="336" y="264"/>
                  <a:pt x="336" y="264"/>
                  <a:pt x="336" y="264"/>
                </a:cubicBezTo>
                <a:cubicBezTo>
                  <a:pt x="348" y="264"/>
                  <a:pt x="358" y="274"/>
                  <a:pt x="358" y="287"/>
                </a:cubicBezTo>
                <a:cubicBezTo>
                  <a:pt x="358" y="310"/>
                  <a:pt x="358" y="310"/>
                  <a:pt x="358" y="310"/>
                </a:cubicBezTo>
                <a:cubicBezTo>
                  <a:pt x="362" y="310"/>
                  <a:pt x="362" y="310"/>
                  <a:pt x="362" y="310"/>
                </a:cubicBezTo>
                <a:cubicBezTo>
                  <a:pt x="371" y="310"/>
                  <a:pt x="371" y="310"/>
                  <a:pt x="371" y="310"/>
                </a:cubicBezTo>
                <a:cubicBezTo>
                  <a:pt x="376" y="310"/>
                  <a:pt x="376" y="310"/>
                  <a:pt x="376" y="310"/>
                </a:cubicBezTo>
                <a:cubicBezTo>
                  <a:pt x="376" y="323"/>
                  <a:pt x="376" y="323"/>
                  <a:pt x="376" y="323"/>
                </a:cubicBezTo>
                <a:cubicBezTo>
                  <a:pt x="371" y="323"/>
                  <a:pt x="371" y="323"/>
                  <a:pt x="371" y="323"/>
                </a:cubicBezTo>
                <a:cubicBezTo>
                  <a:pt x="362" y="323"/>
                  <a:pt x="362" y="323"/>
                  <a:pt x="362" y="323"/>
                </a:cubicBezTo>
                <a:cubicBezTo>
                  <a:pt x="358" y="323"/>
                  <a:pt x="358" y="323"/>
                  <a:pt x="358" y="323"/>
                </a:cubicBezTo>
                <a:cubicBezTo>
                  <a:pt x="358" y="355"/>
                  <a:pt x="358" y="355"/>
                  <a:pt x="358" y="355"/>
                </a:cubicBezTo>
                <a:cubicBezTo>
                  <a:pt x="255" y="355"/>
                  <a:pt x="255" y="355"/>
                  <a:pt x="255" y="355"/>
                </a:cubicBezTo>
                <a:cubicBezTo>
                  <a:pt x="255" y="323"/>
                  <a:pt x="255" y="323"/>
                  <a:pt x="255" y="323"/>
                </a:cubicBezTo>
                <a:cubicBezTo>
                  <a:pt x="250" y="323"/>
                  <a:pt x="250" y="323"/>
                  <a:pt x="250" y="323"/>
                </a:cubicBezTo>
                <a:cubicBezTo>
                  <a:pt x="241" y="323"/>
                  <a:pt x="241" y="323"/>
                  <a:pt x="241" y="323"/>
                </a:cubicBezTo>
                <a:cubicBezTo>
                  <a:pt x="237" y="323"/>
                  <a:pt x="237" y="323"/>
                  <a:pt x="237" y="323"/>
                </a:cubicBezTo>
                <a:cubicBezTo>
                  <a:pt x="237" y="355"/>
                  <a:pt x="237" y="355"/>
                  <a:pt x="237" y="355"/>
                </a:cubicBezTo>
                <a:cubicBezTo>
                  <a:pt x="134" y="355"/>
                  <a:pt x="134" y="355"/>
                  <a:pt x="134" y="355"/>
                </a:cubicBezTo>
                <a:cubicBezTo>
                  <a:pt x="134" y="323"/>
                  <a:pt x="134" y="323"/>
                  <a:pt x="134" y="323"/>
                </a:cubicBezTo>
                <a:cubicBezTo>
                  <a:pt x="131" y="323"/>
                  <a:pt x="131" y="323"/>
                  <a:pt x="131" y="323"/>
                </a:cubicBezTo>
                <a:cubicBezTo>
                  <a:pt x="120" y="323"/>
                  <a:pt x="120" y="323"/>
                  <a:pt x="120" y="323"/>
                </a:cubicBezTo>
                <a:cubicBezTo>
                  <a:pt x="118" y="323"/>
                  <a:pt x="118" y="323"/>
                  <a:pt x="118" y="323"/>
                </a:cubicBezTo>
                <a:cubicBezTo>
                  <a:pt x="118" y="355"/>
                  <a:pt x="118" y="355"/>
                  <a:pt x="118" y="355"/>
                </a:cubicBezTo>
                <a:cubicBezTo>
                  <a:pt x="14" y="355"/>
                  <a:pt x="14" y="355"/>
                  <a:pt x="14" y="355"/>
                </a:cubicBezTo>
                <a:cubicBezTo>
                  <a:pt x="14" y="323"/>
                  <a:pt x="14" y="323"/>
                  <a:pt x="14" y="323"/>
                </a:cubicBezTo>
                <a:cubicBezTo>
                  <a:pt x="0" y="323"/>
                  <a:pt x="0" y="323"/>
                  <a:pt x="0" y="323"/>
                </a:cubicBezTo>
                <a:cubicBezTo>
                  <a:pt x="0" y="310"/>
                  <a:pt x="0" y="310"/>
                  <a:pt x="0" y="310"/>
                </a:cubicBezTo>
                <a:cubicBezTo>
                  <a:pt x="14" y="310"/>
                  <a:pt x="14" y="310"/>
                  <a:pt x="14" y="310"/>
                </a:cubicBezTo>
                <a:cubicBezTo>
                  <a:pt x="14" y="287"/>
                  <a:pt x="14" y="287"/>
                  <a:pt x="14" y="287"/>
                </a:cubicBezTo>
                <a:cubicBezTo>
                  <a:pt x="14" y="274"/>
                  <a:pt x="24" y="264"/>
                  <a:pt x="37" y="264"/>
                </a:cubicBezTo>
                <a:close/>
                <a:moveTo>
                  <a:pt x="307" y="220"/>
                </a:moveTo>
                <a:cubicBezTo>
                  <a:pt x="323" y="220"/>
                  <a:pt x="336" y="232"/>
                  <a:pt x="336" y="248"/>
                </a:cubicBezTo>
                <a:cubicBezTo>
                  <a:pt x="336" y="251"/>
                  <a:pt x="335" y="255"/>
                  <a:pt x="334" y="258"/>
                </a:cubicBezTo>
                <a:cubicBezTo>
                  <a:pt x="281" y="258"/>
                  <a:pt x="281" y="258"/>
                  <a:pt x="281" y="258"/>
                </a:cubicBezTo>
                <a:cubicBezTo>
                  <a:pt x="280" y="255"/>
                  <a:pt x="279" y="251"/>
                  <a:pt x="279" y="248"/>
                </a:cubicBezTo>
                <a:cubicBezTo>
                  <a:pt x="279" y="232"/>
                  <a:pt x="292" y="220"/>
                  <a:pt x="307" y="220"/>
                </a:cubicBezTo>
                <a:close/>
                <a:moveTo>
                  <a:pt x="186" y="220"/>
                </a:moveTo>
                <a:cubicBezTo>
                  <a:pt x="202" y="220"/>
                  <a:pt x="215" y="232"/>
                  <a:pt x="215" y="248"/>
                </a:cubicBezTo>
                <a:cubicBezTo>
                  <a:pt x="215" y="251"/>
                  <a:pt x="214" y="255"/>
                  <a:pt x="213" y="258"/>
                </a:cubicBezTo>
                <a:cubicBezTo>
                  <a:pt x="160" y="258"/>
                  <a:pt x="160" y="258"/>
                  <a:pt x="160" y="258"/>
                </a:cubicBezTo>
                <a:cubicBezTo>
                  <a:pt x="159" y="255"/>
                  <a:pt x="158" y="251"/>
                  <a:pt x="158" y="248"/>
                </a:cubicBezTo>
                <a:cubicBezTo>
                  <a:pt x="158" y="232"/>
                  <a:pt x="171" y="220"/>
                  <a:pt x="186" y="220"/>
                </a:cubicBezTo>
                <a:close/>
                <a:moveTo>
                  <a:pt x="67" y="220"/>
                </a:moveTo>
                <a:cubicBezTo>
                  <a:pt x="82" y="220"/>
                  <a:pt x="95" y="232"/>
                  <a:pt x="95" y="248"/>
                </a:cubicBezTo>
                <a:cubicBezTo>
                  <a:pt x="95" y="251"/>
                  <a:pt x="94" y="255"/>
                  <a:pt x="93" y="258"/>
                </a:cubicBezTo>
                <a:cubicBezTo>
                  <a:pt x="40" y="258"/>
                  <a:pt x="40" y="258"/>
                  <a:pt x="40" y="258"/>
                </a:cubicBezTo>
                <a:cubicBezTo>
                  <a:pt x="39" y="255"/>
                  <a:pt x="38" y="251"/>
                  <a:pt x="38" y="248"/>
                </a:cubicBezTo>
                <a:cubicBezTo>
                  <a:pt x="38" y="232"/>
                  <a:pt x="51" y="220"/>
                  <a:pt x="67" y="220"/>
                </a:cubicBezTo>
                <a:close/>
                <a:moveTo>
                  <a:pt x="307" y="130"/>
                </a:moveTo>
                <a:cubicBezTo>
                  <a:pt x="307" y="147"/>
                  <a:pt x="307" y="147"/>
                  <a:pt x="307" y="147"/>
                </a:cubicBezTo>
                <a:cubicBezTo>
                  <a:pt x="293" y="147"/>
                  <a:pt x="293" y="147"/>
                  <a:pt x="293" y="147"/>
                </a:cubicBezTo>
                <a:cubicBezTo>
                  <a:pt x="308" y="201"/>
                  <a:pt x="308" y="201"/>
                  <a:pt x="308" y="201"/>
                </a:cubicBezTo>
                <a:cubicBezTo>
                  <a:pt x="289" y="201"/>
                  <a:pt x="289" y="201"/>
                  <a:pt x="289" y="201"/>
                </a:cubicBezTo>
                <a:cubicBezTo>
                  <a:pt x="273" y="147"/>
                  <a:pt x="273" y="147"/>
                  <a:pt x="273" y="147"/>
                </a:cubicBezTo>
                <a:cubicBezTo>
                  <a:pt x="216" y="147"/>
                  <a:pt x="216" y="147"/>
                  <a:pt x="216" y="147"/>
                </a:cubicBezTo>
                <a:cubicBezTo>
                  <a:pt x="201" y="201"/>
                  <a:pt x="201" y="201"/>
                  <a:pt x="201" y="201"/>
                </a:cubicBezTo>
                <a:cubicBezTo>
                  <a:pt x="181" y="201"/>
                  <a:pt x="181" y="201"/>
                  <a:pt x="181" y="201"/>
                </a:cubicBezTo>
                <a:cubicBezTo>
                  <a:pt x="197" y="147"/>
                  <a:pt x="197" y="147"/>
                  <a:pt x="197" y="147"/>
                </a:cubicBezTo>
                <a:cubicBezTo>
                  <a:pt x="181" y="147"/>
                  <a:pt x="181" y="147"/>
                  <a:pt x="181" y="147"/>
                </a:cubicBezTo>
                <a:cubicBezTo>
                  <a:pt x="181" y="130"/>
                  <a:pt x="181" y="130"/>
                  <a:pt x="181" y="130"/>
                </a:cubicBezTo>
                <a:cubicBezTo>
                  <a:pt x="307" y="130"/>
                  <a:pt x="307" y="130"/>
                  <a:pt x="307" y="130"/>
                </a:cubicBezTo>
                <a:close/>
                <a:moveTo>
                  <a:pt x="180" y="16"/>
                </a:moveTo>
                <a:cubicBezTo>
                  <a:pt x="175" y="16"/>
                  <a:pt x="170" y="18"/>
                  <a:pt x="166" y="21"/>
                </a:cubicBezTo>
                <a:cubicBezTo>
                  <a:pt x="166" y="21"/>
                  <a:pt x="166" y="21"/>
                  <a:pt x="166" y="21"/>
                </a:cubicBezTo>
                <a:cubicBezTo>
                  <a:pt x="163" y="25"/>
                  <a:pt x="161" y="30"/>
                  <a:pt x="161" y="35"/>
                </a:cubicBezTo>
                <a:cubicBezTo>
                  <a:pt x="161" y="72"/>
                  <a:pt x="161" y="72"/>
                  <a:pt x="161" y="72"/>
                </a:cubicBezTo>
                <a:cubicBezTo>
                  <a:pt x="155" y="73"/>
                  <a:pt x="155" y="73"/>
                  <a:pt x="155" y="73"/>
                </a:cubicBezTo>
                <a:cubicBezTo>
                  <a:pt x="155" y="67"/>
                  <a:pt x="155" y="67"/>
                  <a:pt x="155" y="67"/>
                </a:cubicBezTo>
                <a:cubicBezTo>
                  <a:pt x="128" y="67"/>
                  <a:pt x="128" y="67"/>
                  <a:pt x="128" y="67"/>
                </a:cubicBezTo>
                <a:cubicBezTo>
                  <a:pt x="109" y="55"/>
                  <a:pt x="109" y="55"/>
                  <a:pt x="109" y="55"/>
                </a:cubicBezTo>
                <a:cubicBezTo>
                  <a:pt x="63" y="55"/>
                  <a:pt x="117" y="55"/>
                  <a:pt x="66" y="55"/>
                </a:cubicBezTo>
                <a:cubicBezTo>
                  <a:pt x="57" y="55"/>
                  <a:pt x="50" y="63"/>
                  <a:pt x="50" y="71"/>
                </a:cubicBezTo>
                <a:cubicBezTo>
                  <a:pt x="50" y="122"/>
                  <a:pt x="50" y="122"/>
                  <a:pt x="50" y="122"/>
                </a:cubicBezTo>
                <a:cubicBezTo>
                  <a:pt x="66" y="122"/>
                  <a:pt x="66" y="122"/>
                  <a:pt x="66" y="122"/>
                </a:cubicBezTo>
                <a:cubicBezTo>
                  <a:pt x="66" y="85"/>
                  <a:pt x="66" y="85"/>
                  <a:pt x="66" y="85"/>
                </a:cubicBezTo>
                <a:cubicBezTo>
                  <a:pt x="69" y="85"/>
                  <a:pt x="69" y="85"/>
                  <a:pt x="69" y="85"/>
                </a:cubicBezTo>
                <a:cubicBezTo>
                  <a:pt x="69" y="122"/>
                  <a:pt x="69" y="122"/>
                  <a:pt x="69" y="122"/>
                </a:cubicBezTo>
                <a:cubicBezTo>
                  <a:pt x="69" y="132"/>
                  <a:pt x="69" y="132"/>
                  <a:pt x="69" y="132"/>
                </a:cubicBezTo>
                <a:cubicBezTo>
                  <a:pt x="69" y="199"/>
                  <a:pt x="69" y="199"/>
                  <a:pt x="69" y="199"/>
                </a:cubicBezTo>
                <a:cubicBezTo>
                  <a:pt x="87" y="199"/>
                  <a:pt x="87" y="199"/>
                  <a:pt x="87" y="199"/>
                </a:cubicBezTo>
                <a:cubicBezTo>
                  <a:pt x="87" y="143"/>
                  <a:pt x="87" y="143"/>
                  <a:pt x="87" y="143"/>
                </a:cubicBezTo>
                <a:cubicBezTo>
                  <a:pt x="91" y="143"/>
                  <a:pt x="91" y="143"/>
                  <a:pt x="91" y="143"/>
                </a:cubicBezTo>
                <a:cubicBezTo>
                  <a:pt x="91" y="199"/>
                  <a:pt x="91" y="199"/>
                  <a:pt x="91" y="199"/>
                </a:cubicBezTo>
                <a:cubicBezTo>
                  <a:pt x="109" y="199"/>
                  <a:pt x="109" y="199"/>
                  <a:pt x="109" y="199"/>
                </a:cubicBezTo>
                <a:cubicBezTo>
                  <a:pt x="109" y="189"/>
                  <a:pt x="109" y="189"/>
                  <a:pt x="109" y="189"/>
                </a:cubicBezTo>
                <a:cubicBezTo>
                  <a:pt x="109" y="132"/>
                  <a:pt x="109" y="132"/>
                  <a:pt x="109" y="132"/>
                </a:cubicBezTo>
                <a:cubicBezTo>
                  <a:pt x="109" y="122"/>
                  <a:pt x="109" y="122"/>
                  <a:pt x="109" y="122"/>
                </a:cubicBezTo>
                <a:cubicBezTo>
                  <a:pt x="109" y="85"/>
                  <a:pt x="109" y="85"/>
                  <a:pt x="109" y="85"/>
                </a:cubicBezTo>
                <a:cubicBezTo>
                  <a:pt x="109" y="75"/>
                  <a:pt x="109" y="75"/>
                  <a:pt x="109" y="75"/>
                </a:cubicBezTo>
                <a:cubicBezTo>
                  <a:pt x="128" y="85"/>
                  <a:pt x="128" y="85"/>
                  <a:pt x="128" y="85"/>
                </a:cubicBezTo>
                <a:cubicBezTo>
                  <a:pt x="155" y="85"/>
                  <a:pt x="155" y="85"/>
                  <a:pt x="155" y="85"/>
                </a:cubicBezTo>
                <a:cubicBezTo>
                  <a:pt x="155" y="80"/>
                  <a:pt x="155" y="80"/>
                  <a:pt x="155" y="80"/>
                </a:cubicBezTo>
                <a:cubicBezTo>
                  <a:pt x="161" y="79"/>
                  <a:pt x="161" y="79"/>
                  <a:pt x="161" y="79"/>
                </a:cubicBezTo>
                <a:cubicBezTo>
                  <a:pt x="161" y="107"/>
                  <a:pt x="161" y="107"/>
                  <a:pt x="161" y="107"/>
                </a:cubicBezTo>
                <a:cubicBezTo>
                  <a:pt x="161" y="112"/>
                  <a:pt x="163" y="117"/>
                  <a:pt x="166" y="120"/>
                </a:cubicBezTo>
                <a:cubicBezTo>
                  <a:pt x="166" y="120"/>
                  <a:pt x="166" y="120"/>
                  <a:pt x="166" y="120"/>
                </a:cubicBezTo>
                <a:cubicBezTo>
                  <a:pt x="166" y="120"/>
                  <a:pt x="166" y="120"/>
                  <a:pt x="166" y="120"/>
                </a:cubicBezTo>
                <a:cubicBezTo>
                  <a:pt x="170" y="124"/>
                  <a:pt x="175" y="126"/>
                  <a:pt x="180" y="126"/>
                </a:cubicBezTo>
                <a:cubicBezTo>
                  <a:pt x="304" y="126"/>
                  <a:pt x="304" y="126"/>
                  <a:pt x="304" y="126"/>
                </a:cubicBezTo>
                <a:cubicBezTo>
                  <a:pt x="309" y="126"/>
                  <a:pt x="314" y="124"/>
                  <a:pt x="317" y="120"/>
                </a:cubicBezTo>
                <a:cubicBezTo>
                  <a:pt x="317" y="120"/>
                  <a:pt x="317" y="120"/>
                  <a:pt x="317" y="120"/>
                </a:cubicBezTo>
                <a:cubicBezTo>
                  <a:pt x="321" y="117"/>
                  <a:pt x="323" y="112"/>
                  <a:pt x="323" y="107"/>
                </a:cubicBezTo>
                <a:cubicBezTo>
                  <a:pt x="323" y="35"/>
                  <a:pt x="323" y="35"/>
                  <a:pt x="323" y="35"/>
                </a:cubicBezTo>
                <a:cubicBezTo>
                  <a:pt x="323" y="30"/>
                  <a:pt x="321" y="25"/>
                  <a:pt x="317" y="21"/>
                </a:cubicBezTo>
                <a:cubicBezTo>
                  <a:pt x="314" y="18"/>
                  <a:pt x="309" y="16"/>
                  <a:pt x="304" y="16"/>
                </a:cubicBezTo>
                <a:cubicBezTo>
                  <a:pt x="180" y="16"/>
                  <a:pt x="180" y="16"/>
                  <a:pt x="180" y="16"/>
                </a:cubicBezTo>
                <a:close/>
                <a:moveTo>
                  <a:pt x="304" y="31"/>
                </a:moveTo>
                <a:cubicBezTo>
                  <a:pt x="305" y="31"/>
                  <a:pt x="306" y="31"/>
                  <a:pt x="307" y="32"/>
                </a:cubicBezTo>
                <a:cubicBezTo>
                  <a:pt x="307" y="33"/>
                  <a:pt x="308" y="34"/>
                  <a:pt x="308" y="35"/>
                </a:cubicBezTo>
                <a:cubicBezTo>
                  <a:pt x="308" y="107"/>
                  <a:pt x="308" y="107"/>
                  <a:pt x="308" y="107"/>
                </a:cubicBezTo>
                <a:cubicBezTo>
                  <a:pt x="308" y="108"/>
                  <a:pt x="307" y="109"/>
                  <a:pt x="307" y="109"/>
                </a:cubicBezTo>
                <a:cubicBezTo>
                  <a:pt x="307" y="110"/>
                  <a:pt x="307" y="110"/>
                  <a:pt x="307" y="110"/>
                </a:cubicBezTo>
                <a:cubicBezTo>
                  <a:pt x="306" y="110"/>
                  <a:pt x="305" y="111"/>
                  <a:pt x="304" y="111"/>
                </a:cubicBezTo>
                <a:cubicBezTo>
                  <a:pt x="180" y="111"/>
                  <a:pt x="180" y="111"/>
                  <a:pt x="180" y="111"/>
                </a:cubicBezTo>
                <a:cubicBezTo>
                  <a:pt x="179" y="111"/>
                  <a:pt x="178" y="110"/>
                  <a:pt x="177" y="110"/>
                </a:cubicBezTo>
                <a:cubicBezTo>
                  <a:pt x="177" y="109"/>
                  <a:pt x="177" y="109"/>
                  <a:pt x="177" y="109"/>
                </a:cubicBezTo>
                <a:cubicBezTo>
                  <a:pt x="176" y="109"/>
                  <a:pt x="176" y="108"/>
                  <a:pt x="176" y="107"/>
                </a:cubicBezTo>
                <a:cubicBezTo>
                  <a:pt x="176" y="76"/>
                  <a:pt x="176" y="76"/>
                  <a:pt x="176" y="76"/>
                </a:cubicBezTo>
                <a:cubicBezTo>
                  <a:pt x="238" y="63"/>
                  <a:pt x="238" y="63"/>
                  <a:pt x="238" y="63"/>
                </a:cubicBezTo>
                <a:cubicBezTo>
                  <a:pt x="237" y="62"/>
                  <a:pt x="237" y="62"/>
                  <a:pt x="237" y="62"/>
                </a:cubicBezTo>
                <a:cubicBezTo>
                  <a:pt x="176" y="70"/>
                  <a:pt x="176" y="70"/>
                  <a:pt x="176" y="70"/>
                </a:cubicBezTo>
                <a:cubicBezTo>
                  <a:pt x="176" y="35"/>
                  <a:pt x="176" y="35"/>
                  <a:pt x="176" y="35"/>
                </a:cubicBezTo>
                <a:cubicBezTo>
                  <a:pt x="176" y="34"/>
                  <a:pt x="176" y="33"/>
                  <a:pt x="177" y="32"/>
                </a:cubicBezTo>
                <a:cubicBezTo>
                  <a:pt x="177" y="32"/>
                  <a:pt x="177" y="32"/>
                  <a:pt x="177" y="32"/>
                </a:cubicBezTo>
                <a:cubicBezTo>
                  <a:pt x="178" y="31"/>
                  <a:pt x="179" y="31"/>
                  <a:pt x="180" y="31"/>
                </a:cubicBezTo>
                <a:lnTo>
                  <a:pt x="304" y="31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440775" y="3915508"/>
            <a:ext cx="4325017" cy="1027472"/>
          </a:xfrm>
          <a:prstGeom prst="roundRect">
            <a:avLst>
              <a:gd name="adj" fmla="val 8330"/>
            </a:avLst>
          </a:prstGeom>
          <a:noFill/>
          <a:ln w="4762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30" name="Connector 30"/>
          <p:cNvCxnSpPr/>
          <p:nvPr/>
        </p:nvCxnSpPr>
        <p:spPr>
          <a:xfrm flipH="1">
            <a:off x="6751011" y="3921937"/>
            <a:ext cx="0" cy="1017983"/>
          </a:xfrm>
          <a:prstGeom prst="line">
            <a:avLst/>
          </a:prstGeom>
          <a:ln w="6350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1" name="AutoShape 31"/>
          <p:cNvSpPr/>
          <p:nvPr/>
        </p:nvSpPr>
        <p:spPr>
          <a:xfrm>
            <a:off x="5714505" y="4050959"/>
            <a:ext cx="756273" cy="756571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3678650" y="5144233"/>
            <a:ext cx="4325017" cy="1027472"/>
          </a:xfrm>
          <a:prstGeom prst="roundRect">
            <a:avLst>
              <a:gd name="adj" fmla="val 8330"/>
            </a:avLst>
          </a:prstGeom>
          <a:noFill/>
          <a:ln w="4762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33" name="Connector 33"/>
          <p:cNvCxnSpPr/>
          <p:nvPr/>
        </p:nvCxnSpPr>
        <p:spPr>
          <a:xfrm flipH="1">
            <a:off x="4988886" y="5150662"/>
            <a:ext cx="0" cy="1017983"/>
          </a:xfrm>
          <a:prstGeom prst="line">
            <a:avLst/>
          </a:prstGeom>
          <a:ln w="6350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4" name="AutoShape 34"/>
          <p:cNvSpPr/>
          <p:nvPr/>
        </p:nvSpPr>
        <p:spPr>
          <a:xfrm>
            <a:off x="3952380" y="5279684"/>
            <a:ext cx="756273" cy="756571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5908809" y="4245412"/>
            <a:ext cx="367665" cy="367665"/>
          </a:xfrm>
          <a:custGeom>
            <a:rect l="l" t="t" r="r" b="b"/>
            <a:pathLst>
              <a:path w="304800" h="304800"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67640" y="228600"/>
                </a:moveTo>
                <a:lnTo>
                  <a:pt x="182880" y="228600"/>
                </a:lnTo>
                <a:cubicBezTo>
                  <a:pt x="208131" y="228600"/>
                  <a:pt x="228600" y="208131"/>
                  <a:pt x="228600" y="182880"/>
                </a:cubicBezTo>
                <a:cubicBezTo>
                  <a:pt x="228600" y="157629"/>
                  <a:pt x="208131" y="137160"/>
                  <a:pt x="182880" y="137160"/>
                </a:cubicBezTo>
                <a:lnTo>
                  <a:pt x="182880" y="137160"/>
                </a:lnTo>
                <a:lnTo>
                  <a:pt x="121768" y="137160"/>
                </a:lnTo>
                <a:cubicBezTo>
                  <a:pt x="113348" y="137160"/>
                  <a:pt x="106528" y="130340"/>
                  <a:pt x="106528" y="121920"/>
                </a:cubicBezTo>
                <a:cubicBezTo>
                  <a:pt x="106528" y="113500"/>
                  <a:pt x="113348" y="106680"/>
                  <a:pt x="121768" y="106680"/>
                </a:cubicBezTo>
                <a:lnTo>
                  <a:pt x="121768" y="106680"/>
                </a:lnTo>
                <a:lnTo>
                  <a:pt x="213360" y="106680"/>
                </a:lnTo>
                <a:lnTo>
                  <a:pt x="213360" y="76200"/>
                </a:lnTo>
                <a:lnTo>
                  <a:pt x="167640" y="76200"/>
                </a:lnTo>
                <a:lnTo>
                  <a:pt x="167640" y="45720"/>
                </a:lnTo>
                <a:lnTo>
                  <a:pt x="137160" y="45720"/>
                </a:lnTo>
                <a:lnTo>
                  <a:pt x="137160" y="76200"/>
                </a:lnTo>
                <a:lnTo>
                  <a:pt x="121920" y="76200"/>
                </a:lnTo>
                <a:cubicBezTo>
                  <a:pt x="96669" y="76200"/>
                  <a:pt x="76200" y="96669"/>
                  <a:pt x="76200" y="121920"/>
                </a:cubicBezTo>
                <a:cubicBezTo>
                  <a:pt x="76200" y="147171"/>
                  <a:pt x="96669" y="167640"/>
                  <a:pt x="121920" y="167640"/>
                </a:cubicBezTo>
                <a:lnTo>
                  <a:pt x="121920" y="167640"/>
                </a:lnTo>
                <a:lnTo>
                  <a:pt x="182880" y="167640"/>
                </a:lnTo>
                <a:cubicBezTo>
                  <a:pt x="191300" y="167640"/>
                  <a:pt x="198120" y="174460"/>
                  <a:pt x="198120" y="182880"/>
                </a:cubicBezTo>
                <a:cubicBezTo>
                  <a:pt x="198120" y="191300"/>
                  <a:pt x="191300" y="198120"/>
                  <a:pt x="182880" y="198120"/>
                </a:cubicBezTo>
                <a:lnTo>
                  <a:pt x="182880" y="198120"/>
                </a:lnTo>
                <a:lnTo>
                  <a:pt x="91440" y="198120"/>
                </a:lnTo>
                <a:lnTo>
                  <a:pt x="91440" y="228600"/>
                </a:lnTo>
                <a:lnTo>
                  <a:pt x="137160" y="228600"/>
                </a:lnTo>
                <a:lnTo>
                  <a:pt x="137160" y="259080"/>
                </a:lnTo>
                <a:lnTo>
                  <a:pt x="167640" y="259080"/>
                </a:lnTo>
                <a:lnTo>
                  <a:pt x="16764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Freeform 36"/>
          <p:cNvSpPr/>
          <p:nvPr/>
        </p:nvSpPr>
        <p:spPr>
          <a:xfrm>
            <a:off x="4146684" y="5474137"/>
            <a:ext cx="367665" cy="367665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TextBox 37"/>
          <p:cNvSpPr txBox="1"/>
          <p:nvPr/>
        </p:nvSpPr>
        <p:spPr>
          <a:xfrm>
            <a:off x="5440775" y="5412803"/>
            <a:ext cx="1953437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7265709" y="4184077"/>
            <a:ext cx="1953437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027586" y="2936302"/>
            <a:ext cx="1953437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2228086" y="3512222"/>
            <a:ext cx="2381737" cy="806572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工作单位、职务、工作年限等职业背景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4027453" y="2264447"/>
            <a:ext cx="2381737" cy="806572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个人特长、优势及在教学工作中的表现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454963" y="4740947"/>
            <a:ext cx="2381737" cy="806572"/>
          </a:xfrm>
          <a:prstGeom prst="rect">
            <a:avLst/>
          </a:prstGeom>
        </p:spPr>
        <p:txBody>
          <a:bodyPr vert="horz" wrap="square" lIns="66008" tIns="33052" rIns="66008" bIns="33052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姓名、性别、年龄、学历等基本信息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2076105" y="2148223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TextBox 3"/>
          <p:cNvSpPr txBox="1"/>
          <p:nvPr/>
        </p:nvSpPr>
        <p:spPr>
          <a:xfrm>
            <a:off x="2130122" y="1133367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家庭因素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67265" y="1629392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如家庭住址变迁、家庭成员需要照顾等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869478" y="1627599"/>
            <a:ext cx="1044352" cy="1044352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106151" y="1893154"/>
            <a:ext cx="513241" cy="513241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2454057" y="3429801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8" name="TextBox 8"/>
          <p:cNvSpPr txBox="1"/>
          <p:nvPr/>
        </p:nvSpPr>
        <p:spPr>
          <a:xfrm>
            <a:off x="2508074" y="2414945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工作发展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545217" y="2910971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如职业发展受限、工作压力过大等</a:t>
            </a:r>
          </a:p>
        </p:txBody>
      </p:sp>
      <p:sp>
        <p:nvSpPr>
          <p:cNvPr id="10" name="AutoShape 10"/>
          <p:cNvSpPr/>
          <p:nvPr/>
        </p:nvSpPr>
        <p:spPr>
          <a:xfrm rot="2700000">
            <a:off x="1247430" y="2909177"/>
            <a:ext cx="1044352" cy="1044352"/>
          </a:xfrm>
          <a:prstGeom prst="teardrop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2076105" y="4711380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2130122" y="369652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个人原因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167265" y="4192549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如身体健康状况、个人兴趣爱好等</a:t>
            </a:r>
          </a:p>
        </p:txBody>
      </p:sp>
      <p:sp>
        <p:nvSpPr>
          <p:cNvPr id="14" name="AutoShape 14"/>
          <p:cNvSpPr/>
          <p:nvPr/>
        </p:nvSpPr>
        <p:spPr>
          <a:xfrm rot="2700000">
            <a:off x="869478" y="4190755"/>
            <a:ext cx="1044352" cy="1044352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5" name="Connector 15"/>
          <p:cNvCxnSpPr/>
          <p:nvPr/>
        </p:nvCxnSpPr>
        <p:spPr>
          <a:xfrm>
            <a:off x="2454057" y="5992957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TextBox 16"/>
          <p:cNvSpPr txBox="1"/>
          <p:nvPr/>
        </p:nvSpPr>
        <p:spPr>
          <a:xfrm>
            <a:off x="2508074" y="4978101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其他因素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45217" y="5474127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如学校政策变化、教育环境等</a:t>
            </a:r>
          </a:p>
        </p:txBody>
      </p:sp>
      <p:sp>
        <p:nvSpPr>
          <p:cNvPr id="18" name="AutoShape 18"/>
          <p:cNvSpPr/>
          <p:nvPr/>
        </p:nvSpPr>
        <p:spPr>
          <a:xfrm rot="2700000">
            <a:off x="1247430" y="5472333"/>
            <a:ext cx="1044352" cy="1044352"/>
          </a:xfrm>
          <a:prstGeom prst="teardrop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 rot="-2700000">
            <a:off x="1437430" y="3136214"/>
            <a:ext cx="604615" cy="604615"/>
          </a:xfrm>
          <a:custGeom>
            <a:rect l="l" t="t" r="r" b="b"/>
            <a:pathLst>
              <a:path w="304800" h="304800">
                <a:moveTo>
                  <a:pt x="222609" y="281264"/>
                </a:moveTo>
                <a:cubicBezTo>
                  <a:pt x="222609" y="281264"/>
                  <a:pt x="225800" y="262099"/>
                  <a:pt x="206121" y="238696"/>
                </a:cubicBezTo>
                <a:cubicBezTo>
                  <a:pt x="225276" y="184966"/>
                  <a:pt x="227933" y="136036"/>
                  <a:pt x="227933" y="136036"/>
                </a:cubicBezTo>
                <a:cubicBezTo>
                  <a:pt x="227933" y="136036"/>
                  <a:pt x="267300" y="145085"/>
                  <a:pt x="267300" y="183909"/>
                </a:cubicBezTo>
                <a:cubicBezTo>
                  <a:pt x="267291" y="250403"/>
                  <a:pt x="222609" y="281264"/>
                  <a:pt x="222609" y="281264"/>
                </a:cubicBezTo>
                <a:close/>
                <a:moveTo>
                  <a:pt x="114100" y="257918"/>
                </a:moveTo>
                <a:cubicBezTo>
                  <a:pt x="114100" y="257918"/>
                  <a:pt x="87735" y="173307"/>
                  <a:pt x="87735" y="138208"/>
                </a:cubicBezTo>
                <a:cubicBezTo>
                  <a:pt x="87735" y="122415"/>
                  <a:pt x="89516" y="108366"/>
                  <a:pt x="92288" y="95612"/>
                </a:cubicBezTo>
                <a:lnTo>
                  <a:pt x="212398" y="95612"/>
                </a:lnTo>
                <a:cubicBezTo>
                  <a:pt x="215189" y="108375"/>
                  <a:pt x="216980" y="122434"/>
                  <a:pt x="216980" y="138217"/>
                </a:cubicBezTo>
                <a:cubicBezTo>
                  <a:pt x="216980" y="172784"/>
                  <a:pt x="190691" y="257918"/>
                  <a:pt x="190691" y="257918"/>
                </a:cubicBezTo>
                <a:lnTo>
                  <a:pt x="114100" y="257918"/>
                </a:lnTo>
                <a:close/>
                <a:moveTo>
                  <a:pt x="152305" y="114957"/>
                </a:moveTo>
                <a:cubicBezTo>
                  <a:pt x="138798" y="114957"/>
                  <a:pt x="127845" y="125911"/>
                  <a:pt x="127845" y="139427"/>
                </a:cubicBezTo>
                <a:cubicBezTo>
                  <a:pt x="127845" y="152933"/>
                  <a:pt x="138798" y="163897"/>
                  <a:pt x="152305" y="163897"/>
                </a:cubicBezTo>
                <a:cubicBezTo>
                  <a:pt x="165811" y="163897"/>
                  <a:pt x="176774" y="152943"/>
                  <a:pt x="176774" y="139427"/>
                </a:cubicBezTo>
                <a:cubicBezTo>
                  <a:pt x="176784" y="125911"/>
                  <a:pt x="165821" y="114957"/>
                  <a:pt x="152305" y="114957"/>
                </a:cubicBezTo>
                <a:close/>
                <a:moveTo>
                  <a:pt x="147047" y="5677"/>
                </a:moveTo>
                <a:lnTo>
                  <a:pt x="147047" y="-27642"/>
                </a:lnTo>
                <a:lnTo>
                  <a:pt x="156572" y="-27642"/>
                </a:lnTo>
                <a:lnTo>
                  <a:pt x="156572" y="4829"/>
                </a:lnTo>
                <a:cubicBezTo>
                  <a:pt x="167459" y="12754"/>
                  <a:pt x="196920" y="37957"/>
                  <a:pt x="210245" y="86506"/>
                </a:cubicBezTo>
                <a:lnTo>
                  <a:pt x="94421" y="86506"/>
                </a:lnTo>
                <a:cubicBezTo>
                  <a:pt x="107299" y="39291"/>
                  <a:pt x="135341" y="14364"/>
                  <a:pt x="147047" y="5677"/>
                </a:cubicBezTo>
                <a:close/>
                <a:moveTo>
                  <a:pt x="82191" y="281264"/>
                </a:moveTo>
                <a:cubicBezTo>
                  <a:pt x="82191" y="281264"/>
                  <a:pt x="37509" y="250403"/>
                  <a:pt x="37509" y="183909"/>
                </a:cubicBezTo>
                <a:cubicBezTo>
                  <a:pt x="37509" y="145085"/>
                  <a:pt x="76876" y="136036"/>
                  <a:pt x="76876" y="136036"/>
                </a:cubicBezTo>
                <a:cubicBezTo>
                  <a:pt x="76876" y="136036"/>
                  <a:pt x="79534" y="184966"/>
                  <a:pt x="98679" y="238697"/>
                </a:cubicBezTo>
                <a:cubicBezTo>
                  <a:pt x="78991" y="262109"/>
                  <a:pt x="82191" y="281264"/>
                  <a:pt x="82191" y="281264"/>
                </a:cubicBezTo>
                <a:close/>
                <a:moveTo>
                  <a:pt x="168507" y="286179"/>
                </a:moveTo>
                <a:lnTo>
                  <a:pt x="160525" y="278197"/>
                </a:lnTo>
                <a:lnTo>
                  <a:pt x="152019" y="304800"/>
                </a:lnTo>
                <a:lnTo>
                  <a:pt x="141903" y="278197"/>
                </a:lnTo>
                <a:lnTo>
                  <a:pt x="134988" y="292017"/>
                </a:lnTo>
                <a:lnTo>
                  <a:pt x="124873" y="267014"/>
                </a:lnTo>
                <a:lnTo>
                  <a:pt x="179661" y="267014"/>
                </a:lnTo>
                <a:lnTo>
                  <a:pt x="168507" y="28617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1103936" y="4387558"/>
            <a:ext cx="575435" cy="575435"/>
          </a:xfrm>
          <a:custGeom>
            <a:rect l="l" t="t" r="r" b="b"/>
            <a:pathLst>
              <a:path w="304800" h="304800">
                <a:moveTo>
                  <a:pt x="304800" y="180975"/>
                </a:moveTo>
                <a:lnTo>
                  <a:pt x="247650" y="123825"/>
                </a:lnTo>
                <a:lnTo>
                  <a:pt x="247650" y="38100"/>
                </a:lnTo>
                <a:lnTo>
                  <a:pt x="209550" y="38100"/>
                </a:lnTo>
                <a:lnTo>
                  <a:pt x="209550" y="85725"/>
                </a:lnTo>
                <a:lnTo>
                  <a:pt x="152400" y="28575"/>
                </a:lnTo>
                <a:lnTo>
                  <a:pt x="0" y="180975"/>
                </a:lnTo>
                <a:lnTo>
                  <a:pt x="0" y="190500"/>
                </a:lnTo>
                <a:lnTo>
                  <a:pt x="38100" y="190500"/>
                </a:lnTo>
                <a:lnTo>
                  <a:pt x="38100" y="285750"/>
                </a:lnTo>
                <a:lnTo>
                  <a:pt x="133350" y="285750"/>
                </a:lnTo>
                <a:lnTo>
                  <a:pt x="133350" y="228600"/>
                </a:lnTo>
                <a:lnTo>
                  <a:pt x="171450" y="228600"/>
                </a:lnTo>
                <a:lnTo>
                  <a:pt x="171450" y="285750"/>
                </a:lnTo>
                <a:lnTo>
                  <a:pt x="266700" y="285750"/>
                </a:lnTo>
                <a:lnTo>
                  <a:pt x="266700" y="190500"/>
                </a:lnTo>
                <a:lnTo>
                  <a:pt x="304800" y="1905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1532320" y="5719567"/>
            <a:ext cx="474573" cy="474573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辞职原因及动机分析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6670291" y="3742977"/>
            <a:ext cx="1631969" cy="672075"/>
          </a:xfrm>
          <a:prstGeom prst="line">
            <a:avLst/>
          </a:prstGeom>
          <a:ln w="9525">
            <a:solidFill>
              <a:srgbClr val="0A6446">
                <a:alpha val="100000"/>
              </a:srgbClr>
            </a:solidFill>
            <a:prstDash val="dash"/>
            <a:headEnd type="none"/>
            <a:tailEnd type="triangle"/>
          </a:ln>
        </p:spPr>
      </p:cxnSp>
      <p:cxnSp>
        <p:nvCxnSpPr>
          <p:cNvPr id="3" name="Connector 3"/>
          <p:cNvCxnSpPr/>
          <p:nvPr/>
        </p:nvCxnSpPr>
        <p:spPr>
          <a:xfrm flipV="1">
            <a:off x="6670291" y="2014785"/>
            <a:ext cx="1631969" cy="672075"/>
          </a:xfrm>
          <a:prstGeom prst="line">
            <a:avLst/>
          </a:prstGeom>
          <a:ln w="9525">
            <a:solidFill>
              <a:srgbClr val="0A6446">
                <a:alpha val="100000"/>
              </a:srgbClr>
            </a:solidFill>
            <a:prstDash val="dash"/>
            <a:headEnd type="none"/>
            <a:tailEnd type="triangle"/>
          </a:ln>
        </p:spPr>
      </p:cxnSp>
      <p:cxnSp>
        <p:nvCxnSpPr>
          <p:cNvPr id="4" name="Connector 4"/>
          <p:cNvCxnSpPr/>
          <p:nvPr/>
        </p:nvCxnSpPr>
        <p:spPr>
          <a:xfrm flipH="1" flipV="1">
            <a:off x="3776689" y="2110795"/>
            <a:ext cx="1645627" cy="576064"/>
          </a:xfrm>
          <a:prstGeom prst="line">
            <a:avLst/>
          </a:prstGeom>
          <a:ln w="9525">
            <a:solidFill>
              <a:srgbClr val="0A6446">
                <a:alpha val="100000"/>
              </a:srgbClr>
            </a:solidFill>
            <a:prstDash val="dash"/>
            <a:headEnd type="none"/>
            <a:tailEnd type="triangle"/>
          </a:ln>
        </p:spPr>
      </p:cxnSp>
      <p:cxnSp>
        <p:nvCxnSpPr>
          <p:cNvPr id="5" name="Connector 5"/>
          <p:cNvCxnSpPr/>
          <p:nvPr/>
        </p:nvCxnSpPr>
        <p:spPr>
          <a:xfrm flipH="1">
            <a:off x="3776689" y="3742977"/>
            <a:ext cx="1645627" cy="672075"/>
          </a:xfrm>
          <a:prstGeom prst="line">
            <a:avLst/>
          </a:prstGeom>
          <a:ln w="9525">
            <a:solidFill>
              <a:srgbClr val="0A6446">
                <a:alpha val="100000"/>
              </a:srgbClr>
            </a:solidFill>
            <a:prstDash val="dash"/>
            <a:headEnd type="none"/>
            <a:tailEnd type="triangle"/>
          </a:ln>
        </p:spPr>
      </p:cxnSp>
      <p:sp>
        <p:nvSpPr>
          <p:cNvPr id="6" name="AutoShape 6"/>
          <p:cNvSpPr/>
          <p:nvPr/>
        </p:nvSpPr>
        <p:spPr>
          <a:xfrm>
            <a:off x="2734342" y="1420368"/>
            <a:ext cx="1042321" cy="1042416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734342" y="4030980"/>
            <a:ext cx="1042321" cy="10424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8398288" y="1431608"/>
            <a:ext cx="1042321" cy="10424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8398288" y="4042220"/>
            <a:ext cx="1042321" cy="1042416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202215" y="2324886"/>
            <a:ext cx="720631" cy="720631"/>
          </a:xfrm>
          <a:custGeom>
            <a:rect l="l" t="t" r="r" b="b"/>
            <a:pathLst>
              <a:path w="1090749" h="1090749">
                <a:moveTo>
                  <a:pt x="1090749" y="0"/>
                </a:moveTo>
                <a:lnTo>
                  <a:pt x="1090749" y="520353"/>
                </a:lnTo>
                <a:lnTo>
                  <a:pt x="1054097" y="529777"/>
                </a:lnTo>
                <a:cubicBezTo>
                  <a:pt x="804459" y="607423"/>
                  <a:pt x="607423" y="804459"/>
                  <a:pt x="529777" y="1054097"/>
                </a:cubicBezTo>
                <a:lnTo>
                  <a:pt x="520353" y="1090749"/>
                </a:lnTo>
                <a:lnTo>
                  <a:pt x="0" y="1090749"/>
                </a:lnTo>
                <a:lnTo>
                  <a:pt x="9646" y="1027542"/>
                </a:lnTo>
                <a:cubicBezTo>
                  <a:pt x="114196" y="516617"/>
                  <a:pt x="516617" y="114196"/>
                  <a:pt x="1027542" y="9646"/>
                </a:cubicBezTo>
                <a:lnTo>
                  <a:pt x="1090749" y="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6187678" y="2324886"/>
            <a:ext cx="720631" cy="720631"/>
          </a:xfrm>
          <a:custGeom>
            <a:rect l="l" t="t" r="r" b="b"/>
            <a:pathLst>
              <a:path w="1090749" h="1090749">
                <a:moveTo>
                  <a:pt x="0" y="0"/>
                </a:moveTo>
                <a:lnTo>
                  <a:pt x="63206" y="9646"/>
                </a:lnTo>
                <a:cubicBezTo>
                  <a:pt x="574131" y="114196"/>
                  <a:pt x="976552" y="516617"/>
                  <a:pt x="1081102" y="1027542"/>
                </a:cubicBezTo>
                <a:lnTo>
                  <a:pt x="1090749" y="1090749"/>
                </a:lnTo>
                <a:lnTo>
                  <a:pt x="570395" y="1090749"/>
                </a:lnTo>
                <a:lnTo>
                  <a:pt x="560971" y="1054097"/>
                </a:lnTo>
                <a:cubicBezTo>
                  <a:pt x="483326" y="804459"/>
                  <a:pt x="286290" y="607423"/>
                  <a:pt x="36651" y="529777"/>
                </a:cubicBezTo>
                <a:lnTo>
                  <a:pt x="0" y="520353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5202215" y="3310349"/>
            <a:ext cx="720631" cy="720631"/>
          </a:xfrm>
          <a:custGeom>
            <a:rect l="l" t="t" r="r" b="b"/>
            <a:pathLst>
              <a:path w="1090749" h="1090749">
                <a:moveTo>
                  <a:pt x="0" y="0"/>
                </a:moveTo>
                <a:lnTo>
                  <a:pt x="520353" y="0"/>
                </a:lnTo>
                <a:lnTo>
                  <a:pt x="529777" y="36651"/>
                </a:lnTo>
                <a:cubicBezTo>
                  <a:pt x="607423" y="286290"/>
                  <a:pt x="804459" y="483326"/>
                  <a:pt x="1054097" y="560971"/>
                </a:cubicBezTo>
                <a:lnTo>
                  <a:pt x="1090749" y="570395"/>
                </a:lnTo>
                <a:lnTo>
                  <a:pt x="1090749" y="1090749"/>
                </a:lnTo>
                <a:lnTo>
                  <a:pt x="1027542" y="1081102"/>
                </a:lnTo>
                <a:cubicBezTo>
                  <a:pt x="516617" y="976552"/>
                  <a:pt x="114196" y="574131"/>
                  <a:pt x="9646" y="63206"/>
                </a:cubic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6187678" y="3310349"/>
            <a:ext cx="720631" cy="720631"/>
          </a:xfrm>
          <a:custGeom>
            <a:rect l="l" t="t" r="r" b="b"/>
            <a:pathLst>
              <a:path w="1090748" h="1090748">
                <a:moveTo>
                  <a:pt x="570395" y="0"/>
                </a:moveTo>
                <a:lnTo>
                  <a:pt x="1090748" y="0"/>
                </a:lnTo>
                <a:lnTo>
                  <a:pt x="1081102" y="63206"/>
                </a:lnTo>
                <a:cubicBezTo>
                  <a:pt x="976552" y="574131"/>
                  <a:pt x="574131" y="976552"/>
                  <a:pt x="63206" y="1081102"/>
                </a:cubicBezTo>
                <a:lnTo>
                  <a:pt x="0" y="1090748"/>
                </a:lnTo>
                <a:lnTo>
                  <a:pt x="0" y="570395"/>
                </a:lnTo>
                <a:lnTo>
                  <a:pt x="36651" y="560971"/>
                </a:lnTo>
                <a:cubicBezTo>
                  <a:pt x="286290" y="483326"/>
                  <a:pt x="483326" y="286290"/>
                  <a:pt x="560971" y="36651"/>
                </a:cubicBezTo>
                <a:lnTo>
                  <a:pt x="570395" y="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3010349" y="1696423"/>
            <a:ext cx="490307" cy="490307"/>
          </a:xfrm>
          <a:custGeom>
            <a:rect l="l" t="t" r="r" b="b"/>
            <a:pathLst>
              <a:path w="304800" h="304800">
                <a:moveTo>
                  <a:pt x="152400" y="0"/>
                </a:moveTo>
                <a:cubicBezTo>
                  <a:pt x="68237" y="0"/>
                  <a:pt x="0" y="68237"/>
                  <a:pt x="0" y="152400"/>
                </a:cubicBezTo>
                <a:cubicBezTo>
                  <a:pt x="0" y="236563"/>
                  <a:pt x="68237" y="304800"/>
                  <a:pt x="152400" y="304800"/>
                </a:cubicBezTo>
                <a:cubicBezTo>
                  <a:pt x="236563" y="304800"/>
                  <a:pt x="304800" y="236563"/>
                  <a:pt x="304800" y="152400"/>
                </a:cubicBezTo>
                <a:cubicBezTo>
                  <a:pt x="304800" y="68237"/>
                  <a:pt x="236563" y="0"/>
                  <a:pt x="152400" y="0"/>
                </a:cubicBezTo>
                <a:close/>
                <a:moveTo>
                  <a:pt x="128778" y="222723"/>
                </a:moveTo>
                <a:lnTo>
                  <a:pt x="58655" y="152591"/>
                </a:lnTo>
                <a:lnTo>
                  <a:pt x="85592" y="125654"/>
                </a:lnTo>
                <a:lnTo>
                  <a:pt x="128768" y="168850"/>
                </a:lnTo>
                <a:lnTo>
                  <a:pt x="220370" y="77248"/>
                </a:lnTo>
                <a:lnTo>
                  <a:pt x="247307" y="104184"/>
                </a:lnTo>
                <a:lnTo>
                  <a:pt x="128778" y="22272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8674179" y="1696307"/>
            <a:ext cx="490538" cy="490538"/>
          </a:xfrm>
          <a:custGeom>
            <a:rect l="l" t="t" r="r" b="b"/>
            <a:pathLst>
              <a:path w="304800" h="304800">
                <a:moveTo>
                  <a:pt x="57150" y="114300"/>
                </a:moveTo>
                <a:lnTo>
                  <a:pt x="0" y="171450"/>
                </a:lnTo>
                <a:lnTo>
                  <a:pt x="114300" y="285750"/>
                </a:lnTo>
                <a:lnTo>
                  <a:pt x="304800" y="95250"/>
                </a:lnTo>
                <a:lnTo>
                  <a:pt x="247650" y="38100"/>
                </a:lnTo>
                <a:lnTo>
                  <a:pt x="114300" y="1714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3010233" y="4306919"/>
            <a:ext cx="490538" cy="490538"/>
          </a:xfrm>
          <a:custGeom>
            <a:rect l="l" t="t" r="r" b="b"/>
            <a:pathLst>
              <a:path w="304800" h="304800">
                <a:moveTo>
                  <a:pt x="152400" y="38100"/>
                </a:moveTo>
                <a:cubicBezTo>
                  <a:pt x="215427" y="38100"/>
                  <a:pt x="266700" y="89373"/>
                  <a:pt x="266700" y="152400"/>
                </a:cubicBezTo>
                <a:cubicBezTo>
                  <a:pt x="266700" y="215427"/>
                  <a:pt x="215427" y="266700"/>
                  <a:pt x="152400" y="266700"/>
                </a:cubicBezTo>
                <a:cubicBezTo>
                  <a:pt x="89373" y="266700"/>
                  <a:pt x="38100" y="215427"/>
                  <a:pt x="38100" y="152400"/>
                </a:cubicBezTo>
                <a:cubicBezTo>
                  <a:pt x="38100" y="89373"/>
                  <a:pt x="89373" y="38100"/>
                  <a:pt x="152400" y="38100"/>
                </a:cubicBezTo>
                <a:moveTo>
                  <a:pt x="152400" y="0"/>
                </a:moveTo>
                <a:cubicBezTo>
                  <a:pt x="68237" y="0"/>
                  <a:pt x="0" y="68237"/>
                  <a:pt x="0" y="152400"/>
                </a:cubicBezTo>
                <a:cubicBezTo>
                  <a:pt x="0" y="236563"/>
                  <a:pt x="68237" y="304800"/>
                  <a:pt x="152400" y="304800"/>
                </a:cubicBezTo>
                <a:cubicBezTo>
                  <a:pt x="236563" y="304800"/>
                  <a:pt x="304800" y="236563"/>
                  <a:pt x="304800" y="152400"/>
                </a:cubicBezTo>
                <a:cubicBezTo>
                  <a:pt x="304800" y="68237"/>
                  <a:pt x="236563" y="0"/>
                  <a:pt x="152400" y="0"/>
                </a:cubicBezTo>
                <a:lnTo>
                  <a:pt x="152400" y="0"/>
                </a:lnTo>
                <a:close/>
                <a:moveTo>
                  <a:pt x="204045" y="176955"/>
                </a:moveTo>
                <a:lnTo>
                  <a:pt x="171450" y="144323"/>
                </a:lnTo>
                <a:lnTo>
                  <a:pt x="171450" y="76200"/>
                </a:lnTo>
                <a:lnTo>
                  <a:pt x="133131" y="76200"/>
                </a:lnTo>
                <a:lnTo>
                  <a:pt x="133131" y="152324"/>
                </a:lnTo>
                <a:cubicBezTo>
                  <a:pt x="133131" y="158058"/>
                  <a:pt x="135769" y="163001"/>
                  <a:pt x="139751" y="166535"/>
                </a:cubicBezTo>
                <a:lnTo>
                  <a:pt x="177108" y="203892"/>
                </a:lnTo>
                <a:lnTo>
                  <a:pt x="204045" y="176955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8674179" y="4306919"/>
            <a:ext cx="490538" cy="490538"/>
          </a:xfrm>
          <a:custGeom>
            <a:rect l="l" t="t" r="r" b="b"/>
            <a:pathLst>
              <a:path w="323850" h="304800">
                <a:moveTo>
                  <a:pt x="265490" y="266700"/>
                </a:moveTo>
                <a:cubicBezTo>
                  <a:pt x="265490" y="266700"/>
                  <a:pt x="318068" y="266757"/>
                  <a:pt x="325450" y="215313"/>
                </a:cubicBezTo>
                <a:cubicBezTo>
                  <a:pt x="328965" y="159058"/>
                  <a:pt x="274625" y="147971"/>
                  <a:pt x="274625" y="147971"/>
                </a:cubicBezTo>
                <a:cubicBezTo>
                  <a:pt x="274625" y="147971"/>
                  <a:pt x="280807" y="64694"/>
                  <a:pt x="204511" y="55197"/>
                </a:cubicBezTo>
                <a:cubicBezTo>
                  <a:pt x="139122" y="48520"/>
                  <a:pt x="119224" y="109290"/>
                  <a:pt x="119224" y="109290"/>
                </a:cubicBezTo>
                <a:cubicBezTo>
                  <a:pt x="119224" y="109290"/>
                  <a:pt x="99527" y="90354"/>
                  <a:pt x="72809" y="105823"/>
                </a:cubicBezTo>
                <a:cubicBezTo>
                  <a:pt x="48892" y="120587"/>
                  <a:pt x="53121" y="147618"/>
                  <a:pt x="53121" y="147618"/>
                </a:cubicBezTo>
                <a:cubicBezTo>
                  <a:pt x="53121" y="147618"/>
                  <a:pt x="0" y="157944"/>
                  <a:pt x="0" y="212084"/>
                </a:cubicBezTo>
                <a:cubicBezTo>
                  <a:pt x="1191" y="266157"/>
                  <a:pt x="57693" y="266700"/>
                  <a:pt x="57693" y="266700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643475" y="2556545"/>
            <a:ext cx="2551945" cy="488972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报告撰写目的和意义</a:t>
              </a:r>
            </a:p>
          </p:txBody>
        </p:sp>
      </p:grpSp>
      <p:sp>
        <p:nvSpPr>
          <p:cNvPr id="41" name="TextBox 41"/>
          <p:cNvSpPr txBox="1"/>
          <p:nvPr/>
        </p:nvSpPr>
        <p:spPr>
          <a:xfrm>
            <a:off x="2100892" y="2655329"/>
            <a:ext cx="2309220" cy="1189048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对个人职业生涯的规划和思考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2100892" y="5218283"/>
            <a:ext cx="2309220" cy="1189048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辞职申请的正式提交和审批流程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7764838" y="2655329"/>
            <a:ext cx="2309220" cy="1189048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对学校和教育工作的反思和建议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764838" y="5218283"/>
            <a:ext cx="2309220" cy="1189048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维护个人和学校双方的权益和形象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工作经历与成绩回顾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164019" y="2833673"/>
            <a:ext cx="1616136" cy="16161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633268" y="2833673"/>
            <a:ext cx="1616136" cy="1616136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102515" y="2833673"/>
            <a:ext cx="1616136" cy="16161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571764" y="2833673"/>
            <a:ext cx="1616136" cy="1616136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487002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A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956251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425498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7894747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D</a:t>
            </a:r>
            <a:endParaRPr lang="en-US" sz="1100"/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任职期间主要工作职责</a:t>
              </a:r>
            </a:p>
          </p:txBody>
        </p:sp>
      </p:grpSp>
      <p:sp>
        <p:nvSpPr>
          <p:cNvPr id="32" name="TextBox 32"/>
          <p:cNvSpPr txBox="1"/>
          <p:nvPr/>
        </p:nvSpPr>
        <p:spPr>
          <a:xfrm>
            <a:off x="768919" y="1491953"/>
            <a:ext cx="401123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课程教学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644725" y="1982286"/>
            <a:ext cx="4133850" cy="85138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负责多个年级、学科的教学工作，制定教学计划、备课、授课、布置作业及批改等。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6102515" y="1491953"/>
            <a:ext cx="40109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教研活动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6102515" y="1982286"/>
            <a:ext cx="4133850" cy="85138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积极参与学科组、年级组的教研活动，共同研讨教学方法和策略。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2297292" y="4606720"/>
            <a:ext cx="401123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学生管理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2173097" y="5097054"/>
            <a:ext cx="4133850" cy="85138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担任班主任或辅导员，负责学生日常管理、心理辅导、家校沟通等工作。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7630887" y="4606720"/>
            <a:ext cx="40109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考试组织与评价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7630887" y="5097054"/>
            <a:ext cx="4133850" cy="85138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负责组织各类考试，包括期中、期末、模拟考试等，并参与阅卷、评分及成绩分析工作。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18874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267642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教学质量提升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575272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通过改进教学方法和手段，使学生成绩显著提升，得到学生和家长的认可。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3139895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3264136" y="1220082"/>
            <a:ext cx="542436" cy="530244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 flipV="1">
            <a:off x="6220648" y="2346968"/>
            <a:ext cx="0" cy="3305393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>
            <a:off x="4684480" y="3999665"/>
            <a:ext cx="3072335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AutoShape 9"/>
          <p:cNvSpPr/>
          <p:nvPr/>
        </p:nvSpPr>
        <p:spPr>
          <a:xfrm>
            <a:off x="6589461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6638230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获奖情况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945860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在各类教学比赛中获得优异成绩，荣获多项个人和团体荣誉。</a:t>
            </a:r>
          </a:p>
        </p:txBody>
      </p:sp>
      <p:sp>
        <p:nvSpPr>
          <p:cNvPr id="12" name="AutoShape 12"/>
          <p:cNvSpPr/>
          <p:nvPr/>
        </p:nvSpPr>
        <p:spPr>
          <a:xfrm rot="2700000">
            <a:off x="8510482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218874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267642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指导学生获奖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5272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指导学生参加各类竞赛并取得优异成绩，培养了一批优秀学生。</a:t>
            </a:r>
          </a:p>
        </p:txBody>
      </p:sp>
      <p:sp>
        <p:nvSpPr>
          <p:cNvPr id="16" name="AutoShape 16"/>
          <p:cNvSpPr/>
          <p:nvPr/>
        </p:nvSpPr>
        <p:spPr>
          <a:xfrm rot="2700000">
            <a:off x="3139895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589461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638230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发表论文与课题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945860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在教育教学领域发表论文，参与或主持课题研究，取得一定成果。</a:t>
            </a:r>
          </a:p>
        </p:txBody>
      </p:sp>
      <p:sp>
        <p:nvSpPr>
          <p:cNvPr id="20" name="AutoShape 20"/>
          <p:cNvSpPr/>
          <p:nvPr/>
        </p:nvSpPr>
        <p:spPr>
          <a:xfrm rot="2700000">
            <a:off x="8510482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672065" y="1195698"/>
            <a:ext cx="492903" cy="492903"/>
          </a:xfrm>
          <a:custGeom>
            <a:rect l="l" t="t" r="r" b="b"/>
            <a:pathLst>
              <a:path w="304800" h="304800">
                <a:moveTo>
                  <a:pt x="264633" y="75590"/>
                </a:moveTo>
                <a:cubicBezTo>
                  <a:pt x="273768" y="97622"/>
                  <a:pt x="269415" y="123920"/>
                  <a:pt x="251498" y="141837"/>
                </a:cubicBezTo>
                <a:cubicBezTo>
                  <a:pt x="231772" y="161563"/>
                  <a:pt x="201959" y="164649"/>
                  <a:pt x="178784" y="151571"/>
                </a:cubicBezTo>
                <a:lnTo>
                  <a:pt x="162030" y="169869"/>
                </a:lnTo>
                <a:lnTo>
                  <a:pt x="173984" y="181870"/>
                </a:lnTo>
                <a:lnTo>
                  <a:pt x="181127" y="174727"/>
                </a:lnTo>
                <a:cubicBezTo>
                  <a:pt x="184775" y="171069"/>
                  <a:pt x="190700" y="171069"/>
                  <a:pt x="194348" y="174727"/>
                </a:cubicBezTo>
                <a:lnTo>
                  <a:pt x="252279" y="233248"/>
                </a:lnTo>
                <a:cubicBezTo>
                  <a:pt x="255937" y="236896"/>
                  <a:pt x="255937" y="242821"/>
                  <a:pt x="252279" y="246469"/>
                </a:cubicBezTo>
                <a:lnTo>
                  <a:pt x="225838" y="272910"/>
                </a:lnTo>
                <a:cubicBezTo>
                  <a:pt x="222190" y="276568"/>
                  <a:pt x="216265" y="276568"/>
                  <a:pt x="212617" y="272910"/>
                </a:cubicBezTo>
                <a:lnTo>
                  <a:pt x="154686" y="214389"/>
                </a:lnTo>
                <a:cubicBezTo>
                  <a:pt x="151028" y="210741"/>
                  <a:pt x="151028" y="204816"/>
                  <a:pt x="154686" y="201168"/>
                </a:cubicBezTo>
                <a:lnTo>
                  <a:pt x="161211" y="194643"/>
                </a:lnTo>
                <a:lnTo>
                  <a:pt x="149819" y="183223"/>
                </a:lnTo>
                <a:lnTo>
                  <a:pt x="69704" y="270748"/>
                </a:lnTo>
                <a:cubicBezTo>
                  <a:pt x="62398" y="278054"/>
                  <a:pt x="50559" y="278054"/>
                  <a:pt x="43263" y="270748"/>
                </a:cubicBezTo>
                <a:lnTo>
                  <a:pt x="36652" y="264138"/>
                </a:lnTo>
                <a:cubicBezTo>
                  <a:pt x="29347" y="256832"/>
                  <a:pt x="29347" y="244993"/>
                  <a:pt x="36652" y="237696"/>
                </a:cubicBezTo>
                <a:lnTo>
                  <a:pt x="127921" y="161258"/>
                </a:lnTo>
                <a:lnTo>
                  <a:pt x="67304" y="100479"/>
                </a:lnTo>
                <a:lnTo>
                  <a:pt x="48158" y="100470"/>
                </a:lnTo>
                <a:lnTo>
                  <a:pt x="26003" y="64846"/>
                </a:lnTo>
                <a:lnTo>
                  <a:pt x="43834" y="46987"/>
                </a:lnTo>
                <a:lnTo>
                  <a:pt x="80267" y="69285"/>
                </a:lnTo>
                <a:lnTo>
                  <a:pt x="80505" y="88030"/>
                </a:lnTo>
                <a:lnTo>
                  <a:pt x="141827" y="149590"/>
                </a:lnTo>
                <a:lnTo>
                  <a:pt x="159668" y="134655"/>
                </a:lnTo>
                <a:cubicBezTo>
                  <a:pt x="142227" y="110881"/>
                  <a:pt x="144047" y="77391"/>
                  <a:pt x="165535" y="55902"/>
                </a:cubicBezTo>
                <a:cubicBezTo>
                  <a:pt x="183366" y="38071"/>
                  <a:pt x="209521" y="33642"/>
                  <a:pt x="231496" y="42605"/>
                </a:cubicBezTo>
                <a:lnTo>
                  <a:pt x="192215" y="81344"/>
                </a:lnTo>
                <a:lnTo>
                  <a:pt x="225276" y="114405"/>
                </a:lnTo>
                <a:lnTo>
                  <a:pt x="264633" y="75590"/>
                </a:lnTo>
                <a:close/>
                <a:moveTo>
                  <a:pt x="58579" y="247021"/>
                </a:moveTo>
                <a:cubicBezTo>
                  <a:pt x="54931" y="243373"/>
                  <a:pt x="49016" y="243373"/>
                  <a:pt x="45358" y="247021"/>
                </a:cubicBezTo>
                <a:cubicBezTo>
                  <a:pt x="41700" y="250679"/>
                  <a:pt x="41700" y="256594"/>
                  <a:pt x="45358" y="260252"/>
                </a:cubicBezTo>
                <a:cubicBezTo>
                  <a:pt x="49016" y="263900"/>
                  <a:pt x="54931" y="263900"/>
                  <a:pt x="58579" y="260252"/>
                </a:cubicBezTo>
                <a:cubicBezTo>
                  <a:pt x="62236" y="256584"/>
                  <a:pt x="62236" y="250669"/>
                  <a:pt x="58579" y="24702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3297145" y="4016916"/>
            <a:ext cx="476417" cy="476417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8651974" y="4016916"/>
            <a:ext cx="507934" cy="507934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取得的教学成果与荣誉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7561216" y="4243912"/>
            <a:ext cx="3516683" cy="0"/>
          </a:xfrm>
          <a:prstGeom prst="line">
            <a:avLst/>
          </a:prstGeom>
          <a:ln w="9525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>
            <a:off x="7176058" y="3006206"/>
            <a:ext cx="423509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>
            <a:off x="957845" y="4275469"/>
            <a:ext cx="426165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232857" y="1242185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推动教学改革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48117" y="1798064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积极参与学校的教学改革工作，为学校的课程改革和素质教育实施做出贡献。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957845" y="3006206"/>
            <a:ext cx="3739643" cy="0"/>
          </a:xfrm>
          <a:prstGeom prst="line">
            <a:avLst/>
          </a:prstGeom>
          <a:ln w="9525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8" name="TextBox 8"/>
          <p:cNvSpPr txBox="1"/>
          <p:nvPr/>
        </p:nvSpPr>
        <p:spPr>
          <a:xfrm>
            <a:off x="7557448" y="1242185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促进学校文化建设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557448" y="1798064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参与学校的文化建设活动，推动校园文化氛围的营造和传承。</a:t>
            </a:r>
          </a:p>
        </p:txBody>
      </p:sp>
      <p:sp>
        <p:nvSpPr>
          <p:cNvPr id="10" name="Freeform 10"/>
          <p:cNvSpPr/>
          <p:nvPr/>
        </p:nvSpPr>
        <p:spPr>
          <a:xfrm>
            <a:off x="4466824" y="2523538"/>
            <a:ext cx="905462" cy="905462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820729" y="3207577"/>
            <a:ext cx="1665683" cy="1665683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220648" y="2409031"/>
            <a:ext cx="1019969" cy="1019969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6682449" y="3207577"/>
            <a:ext cx="1283490" cy="128349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232857" y="4526275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提升学校声誉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48117" y="5082154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通过优异的教学成绩和突出的工作表现，提升了学校的知名度和声誉。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172066" y="451603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培养优秀人才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7172066" y="5071910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为学校培养了大量优秀毕业生，为社会输送了合格的人才。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对学校发展的贡献与影响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离职后工作交接与安排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https://d.book118.com/008072012117006046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70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2024-09-27T18:30:46.903</cp:lastPrinted>
  <dcterms:created xsi:type="dcterms:W3CDTF">2024-09-27T10:30:46Z</dcterms:created>
  <dcterms:modified xsi:type="dcterms:W3CDTF">2024-09-27T10:30:48Z</dcterms:modified>
</cp:coreProperties>
</file>