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7A91D-F4AA-4F68-8855-9B837FBB7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E5C53-7D6A-45F0-A5E9-1A3BB9F22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B51E9-7E43-4F4F-8325-B9600C42C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944A5-3CC2-478B-A02F-9B3402049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CF0FF-A3EA-4662-B5D0-0311A99D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17B71-E52A-43DD-B8CD-A870A5E3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F84C1-8CB5-4FC8-B909-8273D661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50A52-DD89-46E7-914E-3FF51F766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3EF85-F416-42A2-899A-F4320AF40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A11DB-A0B0-47C9-A1FC-46DFBE49C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41A9-B20C-4BFE-A2A5-D88200C6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2022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氧化铝项目的可行性研究供应链优化与管理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供应链现状评估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项目实施计划与预期成果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随着全球经济的快速发展，氧化铝市场需求持续增长，为满足市场需求，提高企业竞争力，本项目应运而生。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通过优化供应链管理，降低成本、提高效率，实现可持续发展，为客户提供高质量的氧化铝产品。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通过本项目的研究与实践，推动企业供应链管理的升级与转型，提升企业整体运营水平。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降低运营成本、增强企业核心竞争力，为企业在激烈的市场竞争中赢得优势。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环保政策趋严，推动行业向绿色、低碳方向发展；市场需求持续增长，对产品质量和供应链管理提出更高要求。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本项目将积极应对行业趋势，通过优化供应链管理，实现绿色、低碳发展，满足市场对高质量产品的需求。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相关行业趋势与影响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全球氧化铝产量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近年来，全球氧化铝产量保持稳定增长，主要生产国为中国、澳大利亚、巴西等。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全球氧化铝需求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随着经济的发展和人口增长，全球氧化铝需求持续增加，尤其在建筑、汽车、航空航天等领域。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全球氧化铝市场价格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受供求关系、能源价格、政策因素等多种因素影响，全球氧化铝市场价格波动较大。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全球氧化铝市场现状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中国氧化铝市场的供需状况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近年来，中国氧化铝产能持续扩张，产量不断增加，但仍不能满足国内市场需求，需进口部分氧化铝。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中国氧化铝市场的价格走势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受国内外多种因素影响，中国氧化铝市场价格波动较大，但总体呈上涨趋势。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中国氧化铝市场分析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中国氧化铝行业竞争格局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中国氧化铝市场参与者众多，但产能主要集中在几家大型企业手中，如中国铝业、南山铝业等。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主要参与者的市场份额与竞争力分析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各大企业在市场份额、技术、产品质量、成本等方面存在差异，竞争力各不相同。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全球氧化铝行业竞争格局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全球氧化铝市场主要由几家大型企业主导，如Rio Tinto、Alcoa、BHP Billiton等。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供应链现状评估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评估供应链的整体结构，包括供应商、生产商、分销商和最终用户等各环节的连接和运作方式。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分析供应链中的物流、信息流和资金流的运作流程，找出关键流程和瓶颈环节。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评估供应商的可靠性，分析潜在的供应中断风险及应对策略。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分析原材料价格波动对成本的影响，以及降低成本的空间。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评估供应链对市场需求变化的响应速度，提高快速响应能力。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供应中断风险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根据供应商的供货质量、价格、交货期和服务等指标，对现有供应商进行评价。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分析现有供应商关系，找出合作中的问题与矛盾，以及改进空间。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现有供应商评价与关系分析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https://d.book118.com/008072022036006031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2024-09-08T02:28:26.956</cp:lastPrinted>
  <dcterms:created xsi:type="dcterms:W3CDTF">2024-09-07T18:28:26Z</dcterms:created>
  <dcterms:modified xsi:type="dcterms:W3CDTF">2024-09-07T18:28:29Z</dcterms:modified>
</cp:coreProperties>
</file>