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3223A-F2D4-493C-A7DE-C5739AB1C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C120B-A054-4BBB-843A-E8C5C6581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844883-AB27-4E43-B812-5BD7F8BDA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4317AA-7EF8-4340-8A96-4A3A2FEBB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295B8C-DE8B-430C-8C7F-925871EED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F543CE-FE47-412F-A0FA-2FAC4CC64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472DBE-5D6D-4087-BC70-F16847F74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866BE6-1CDD-4ABF-8A6C-A203A9E4C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7195B9-A6E1-45CD-B71D-C3E95BF75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48189-A0B3-447C-854B-9991FA9D2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0AD970-8360-4548-B0DB-6491606C1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7207200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早孕保胎护理查房PPT\n## 1.早孕保胎护理的重要性及基本原则\n### 1.1早孕保胎护理对孕妇和胎儿健康的影响\n### 1.2早孕保胎护理的基本原则和方法\n### 1.3早孕保胎护理的注意事项及误区\n## 2.早孕保胎护理的临床表现及诊断\n### 2.1早孕保胎护理的临床表现及识别\n### 2.2早孕保胎护理的诊断方法和标准\n### 2.3早孕保胎护理的实验室检查和影像学检查\n## 3.早孕保胎护理的治疗方法\n### 3.1早孕保胎护理的药物治疗方法\n### 3.2早孕保胎护理的物理治疗方法\n### 3.3早孕保胎护理的心理护理方法\n## 4.早孕保胎护理的护理措施\n### 4.1早孕保胎护理的一般护理措施\n### 4.2早孕保胎护理的专科护理措施\n### 4.3早孕保胎护理的护理健康教育\n## 5.早孕保胎护理的并发症及预防\n### 5.1早孕保胎护理的并发症及原因\n### 5.2早孕保胎护理并发症的预防措施\n### 5.3早孕保胎护理并发症的处理方法\n## 6.早孕保胎护理的案例分析\n### 6.1早孕保胎护理成功案例分析\n### 6.2早孕保胎护理失败案例分析\n### 6.3早孕保胎护理案例的启示及教训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早孕保胎护理查房PPT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9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早孕保胎护理的重要性及基本原则</a:t>
            </a:r>
            <a:endParaRPr/>
          </a:p>
        </p:txBody>
      </p:sp>
      <p:sp>
        <p:nvSpPr>
          <p:cNvPr id="90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早孕保胎护理对孕妇和胎儿健康的影响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早孕保胎护理对孕妇健康的影响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维持良好的心理状态，减轻焦虑和压力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预防和减少孕期并发症的发生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促进孕妇的身体健康，为分娩做好准备</a:t>
                </a:r>
                <a:endParaRPr/>
              </a:p>
            </p:txBody>
          </p:sp>
          <p:pic>
            <p:nvPicPr>
              <p:cNvPr id="1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4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早孕保胎护理对胎儿健康的影响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保障胎儿的生长发育，预防低体重儿和早产儿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降低胎儿出生缺陷的发生率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提高胎儿的生存能力和生活质量</a:t>
                </a:r>
                <a:endParaRPr/>
              </a:p>
            </p:txBody>
          </p:sp>
          <p:pic>
            <p:nvPicPr>
              <p:cNvPr id="1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早孕保胎护理的基本原则</a:t>
                </a:r>
                <a:endParaRPr/>
              </a:p>
            </p:txBody>
          </p:sp>
          <p:sp>
            <p:nvSpPr>
              <p:cNvPr id="1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：根据孕妇的具体情况和需求制定个性化的护理方案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：涵盖孕妇的心理、生理、社会和生活方式的各个方面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：随着孕妇和胎儿健康状况的变化，及时调整护理措施</a:t>
                </a:r>
                <a:endParaRPr/>
              </a:p>
            </p:txBody>
          </p:sp>
          <p:sp>
            <p:nvSpPr>
              <p:cNvPr id="15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早孕保胎护理的方法</a:t>
                </a:r>
                <a:endParaRPr/>
              </a:p>
            </p:txBody>
          </p:sp>
          <p:sp>
            <p:nvSpPr>
              <p:cNvPr id="1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药物治疗：根据医生的建议使用保胎药物，如孕激素、叶酸等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物理治疗：如孕妇瑜伽、按摩、热敷等，缓解孕妇的不适症状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心理护理：提供心理支持和疏导，帮助孕妇建立自信和积极的心态</a:t>
                </a:r>
                <a:endParaRPr/>
              </a:p>
            </p:txBody>
          </p:sp>
          <p:sp>
            <p:nvSpPr>
              <p:cNvPr id="16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早孕保胎护理的基本原则和方法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早孕保胎护理的注意事项</a:t>
                </a:r>
                <a:endParaRPr/>
              </a:p>
            </p:txBody>
          </p:sp>
          <p:sp>
            <p:nvSpPr>
              <p:cNvPr id="1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遵医嘱，严格按照医生的建议进行护理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保持良好的生活习惯，避免过度劳累和情绪波动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定期进行产检，密切关注孕妇和胎儿的健康状况</a:t>
                </a:r>
                <a:endParaRPr/>
              </a:p>
            </p:txBody>
          </p:sp>
          <p:sp>
            <p:nvSpPr>
              <p:cNvPr id="17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早孕保胎护理的误区</a:t>
                </a:r>
                <a:endParaRPr/>
              </a:p>
            </p:txBody>
          </p:sp>
          <p:sp>
            <p:nvSpPr>
              <p:cNvPr id="17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过度保胎：过分担忧胎儿的安全，过度依赖保胎药物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忽视心理护理：只关注生理症状的缓解，忽视孕妇的心理需求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不合理的饮食和运动：过度补充营养或过度限制活动，影响孕妇和胎儿的健康</a:t>
                </a:r>
                <a:endParaRPr/>
              </a:p>
            </p:txBody>
          </p:sp>
          <p:sp>
            <p:nvSpPr>
              <p:cNvPr id="17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早孕保胎护理的注意事项及误区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5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早孕保胎护理的临床表现及诊断</a:t>
            </a:r>
            <a:endParaRPr/>
          </a:p>
        </p:txBody>
      </p:sp>
      <p:sp>
        <p:nvSpPr>
          <p:cNvPr id="186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早孕保胎护理的临床表现及识别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早孕保胎护理的临床表现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腹痛：轻微或严重的腹部疼痛，可能伴有出血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阴道出血：点滴状、持续性或大量出血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腰痛：腰部酸痛或胀痛，可能伴有下肢水肿</a:t>
                </a:r>
                <a:endParaRPr/>
              </a:p>
            </p:txBody>
          </p:sp>
          <p:pic>
            <p:nvPicPr>
              <p:cNvPr id="1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早孕保胎护理的识别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了解孕妇的病史和孕产史，评估保胎的必要性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观察孕妇的临床症状，判断保胎的紧急程度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结合辅助检查结果，制定个性化的保胎方案</a:t>
                </a:r>
                <a:endParaRPr/>
              </a:p>
            </p:txBody>
          </p:sp>
          <p:pic>
            <p:nvPicPr>
              <p:cNvPr id="1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早孕保胎护理的诊断方法</a:t>
                </a:r>
                <a:endParaRPr/>
              </a:p>
            </p:txBody>
          </p:sp>
          <p:sp>
            <p:nvSpPr>
              <p:cNvPr id="2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妇科检查：了解宫颈情况，判断出血来源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B超检查：监测胚胎发育和宫腔情况，排除异位妊娠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实验室检查：检测孕酮、HCG等指标，评估胚胎活力</a:t>
                </a:r>
                <a:endParaRPr/>
              </a:p>
            </p:txBody>
          </p:sp>
          <p:sp>
            <p:nvSpPr>
              <p:cNvPr id="20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早孕保胎护理的诊断标准</a:t>
                </a:r>
                <a:endParaRPr/>
              </a:p>
            </p:txBody>
          </p:sp>
          <p:sp>
            <p:nvSpPr>
              <p:cNvPr id="2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：有不良孕产史、疾病史或家族史等高风险因素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：出现明显的腹痛、阴道出血或腰痛等症状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检查结果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：孕酮、HCG等指标低于正常范围，或B超检查发现异常</a:t>
                </a:r>
                <a:endParaRPr/>
              </a:p>
            </p:txBody>
          </p:sp>
          <p:sp>
            <p:nvSpPr>
              <p:cNvPr id="21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早孕保胎护理的诊断方法和标准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早孕保胎护理的实验室检查</a:t>
                </a:r>
                <a:endParaRPr/>
              </a:p>
            </p:txBody>
          </p:sp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孕酮检测：评估胚胎的黄体支持情况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HCG检测：监测胚胎的生长发育速度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血液检查：了解孕妇的血红蛋白、血小板等指标，评估孕妇的凝血功能</a:t>
                </a:r>
                <a:endParaRPr/>
              </a:p>
            </p:txBody>
          </p:sp>
          <p:sp>
            <p:nvSpPr>
              <p:cNvPr id="22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早孕保胎护理的影像学检查</a:t>
                </a:r>
                <a:endParaRPr/>
              </a:p>
            </p:txBody>
          </p:sp>
          <p:sp>
            <p:nvSpPr>
              <p:cNvPr id="2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B超检查：了解胚胎的发育情况，排除宫外孕等异常情况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胎儿心电图：监测胎儿的心脏功能，及时发现宫内窘迫等问题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胎儿超声检查：评估胎儿的生长发育和结构异常，为分娩做好准备</a:t>
                </a:r>
                <a:endParaRPr/>
              </a:p>
            </p:txBody>
          </p:sp>
          <p:sp>
            <p:nvSpPr>
              <p:cNvPr id="23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早孕保胎护理的实验室检查和影像学检查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早孕保胎护理的治疗方法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https://d.book118.com/008072072007006047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早孕保胎护理查房PPT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2024-09-28T04:06:41.436</cp:lastPrinted>
  <dcterms:created xsi:type="dcterms:W3CDTF">2024-09-27T20:06:41Z</dcterms:created>
  <dcterms:modified xsi:type="dcterms:W3CDTF">2024-09-27T20:06:43Z</dcterms:modified>
</cp:coreProperties>
</file>