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76C1B3-1472-496C-9D5F-95BD27F01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B487A5-909C-42EF-BBCA-C88FB10E7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1D0D61-294E-4B8A-A1A0-7A9F50CE1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3F757E-8173-4F89-A33D-8CEEA940C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6D6CAD-BB9D-42AA-A9AA-9285FF381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AD2FB0-5A6B-44DC-9157-8A6F799F4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706F7F-6F57-4EE4-8CBA-09C8EA7C5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4FEDF7-1F09-4111-8B15-6BA394A23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1FF9C3-1D6B-47C2-B7C0-F6B783960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FDDAB3-BB4F-4F67-BE6C-4E53D9DD1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EC63B3-A0E6-4C60-AF61-7F7ED74CF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7207203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内科疾病的基因突变和个体化治疗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基因突变与内科疾病发生发展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个体化治疗策略与方法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基因突变检测技术进展及挑战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个体化治疗效果评估及挑战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219" b="112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289" b="1428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基因突变与内科疾病关系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基因突变导致疾病发生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基因突变可以引起蛋白质结构和功能的异常，从而导致内科疾病的发生，如遗传性疾病、代谢性疾病等。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基因突变影响疾病进程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某些基因突变可以影响疾病的进程和严重程度，如癌症相关基因的突变可以影响肿瘤的生长和转移。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基因突变与药物反应相关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基因突变可以影响药物代谢和药效，从而导致药物治疗效果的差异和不良反应的发生。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避免不必要的治疗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通过基因检测发现患者携带的特定基因突变，可以避免不必要的治疗和药物使用，减轻患者经济和心理负担。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提高治疗效果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通过针对患者的基因突变情况制定个体化治疗方案，可以提高治疗效果，减少不必要的药物使用和副作用。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实现精准医疗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个体化治疗是精准医疗的重要组成部分，通过结合患者的基因、环境和生活方式等信息，制定个性化的预防和治疗方案，提高医疗质量和效率。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48" r="1464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9333" r="933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个体化治疗重要性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通过研究基因突变与内科疾病的关系，可以深入了解疾病的发生和发展机制，为疾病的预防和治疗提供新的思路和方法。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推动个体化治疗发展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随着精准医疗的不断发展，个体化治疗已经成为未来医疗的重要方向。通过研究基因突变与药物反应的关系，可以推动个体化治疗的发展和应用。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提高患者生活质量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通过实现个体化治疗，可以提高患者的治疗效果和生活质量，减轻患者的痛苦和经济负担，为社会带来积极的影响。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揭示基因突变与内科疾病关系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基因突变与内科疾病发生发展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单个碱基对的替换，可能导致蛋白质功能改变或丧失。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点突变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插入或缺失突变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重组突变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9155" b="915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DNA序列中插入或缺失一个或多个碱基对，可能导致基因表达异常或蛋白质结构改变。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DNA片段的交换或重排，可能导致基因功能异常或产生融合基因。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基因突变类型及影响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免疫性疾病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如FOXP3基因突变导致免疫失调、多发性硬化症等。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遗传性肿瘤综合征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如BRCA1/2基因突变增加乳腺癌和卵巢癌风险，APC基因突变导致家族性腺瘤性息肉病。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代谢性疾病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如G6PD基因突变导致蚕豆病，HBB基因突变导致镰状细胞贫血。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内科疾病中常见基因突变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突变导致基因编码的蛋白质功能丧失，进而影响细胞正常生理功能。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375" r="133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基因功能丧失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突变影响基因转录或翻译过程，导致蛋白质表达水平异常。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基因表达异常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突变导致蛋白质结构改变，进而影响其与其他分子的相互作用和功能。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蛋白质结构改变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基因突变导致内科疾病机制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个体化治疗策略与方法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个性化治疗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根据患者的基因突变特征和疾病表现，制定针对性的治疗方案，提高治疗效果和患者生活质量。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预后评估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通过监测患者的基因变异和疾病标志物，预测疾病发展趋势和复发风险，指导个体化治疗方案的调整。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精准诊断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通过基因测序等技术手段，精确识别患者的基因突变类型和疾病亚型，为个体化治疗提供准确依据。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153" b="7153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精准医学理念在个体化治疗中应用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针对驱动基因突变的靶向药物设计，通过抑制异常基因的表达或功能，达到治疗疾病的目的。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驱动基因突变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针对耐药基因突变的个性化治疗策略，通过更换药物或联合用药等方式，克服耐药问题，提高治疗效果。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耐药基因突变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针对罕见基因突变的个体化治疗方案，通过深入研究突变基因的功能和调控机制，寻找有效的治疗手段。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罕见基因突变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针对不同基因突变类型个体化治疗方案设计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https://d.book118.com/008072072033006023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2024-08-29T16:02:51.560</cp:lastPrinted>
  <dcterms:created xsi:type="dcterms:W3CDTF">2024-08-29T08:02:51Z</dcterms:created>
  <dcterms:modified xsi:type="dcterms:W3CDTF">2024-08-29T08:02:53Z</dcterms:modified>
</cp:coreProperties>
</file>