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E9BA7-6357-469E-BB53-0464B0501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037C4-7EBC-4225-9AD5-AB948C268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6270B-179A-4410-A68E-5A388F71C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AB0D3-6C9C-4FC5-984C-A9CD2DE0B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AA6CCF-FDC0-463E-AB23-3162299E7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244857-DAE7-47A4-9C40-F2B34ACB1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94AA5-1035-4A93-A6A1-99ED7E7BB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734B5-4A2E-46C0-AB47-B9B5AA224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3C05D-683D-46BC-AFAE-8732E96B9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852AA-1040-4ABE-84A9-55F942376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52014-1D09-4DB1-9B2F-0BF5F3DC2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731071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2023年部队车辆保养总结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车辆保养概况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保养经验与教训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未来保养计划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对2023年部队车辆保养工作进行全面总结，分析保养过程中的问题与不足，提出改进措施，为今后的车辆保养工作提供参考。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随着科技的发展和军事装备的不断更新，部队车辆保养工作越来越重要。为了确保部队车辆保持良好的战备状态，必须对保养工作进行全面、系统的总结。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本报告主要针对2023年部队车辆保养工作进行总结，包括保养计划、实施情况、问题与不足等方面的内容。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报告不涉及部队车辆的采购、维修、退役等方面的内容。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车辆保养概况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保养车辆总数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2023年部队共保养车辆1500辆，其中军用车辆800辆，民用车辆700辆。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保养频次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平均每辆车每年进行2次保养，其中军用车辆每年进行3次保养。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保养周期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军用车辆保养周期为每季度一次，民用车辆保养周期为每半年一次。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保养数量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日常保养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包括检查油、水、轮胎气压等，确保车辆正常运转。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包括更换机油、空气滤清器、刹车片、轮胎等易损件，以及进行全面检查和维修。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特殊保养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针对特殊任务和气候条件进行的保养，如沙漠地区防沙保养、山区防滑保养等。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通过定期保养，车辆故障率下降了30%。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故障率降低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保养后的车辆出勤率提高了25%。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出勤率提高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保养过程对车辆的安全性能进行了全面检查和维修，提升了行车安全。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安全性能提升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保养效果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保养问题与解决方案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由于长时间高强度使用，发动机容易出现磨损和老化。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发动机故障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线路老化、短路、传感器故障等电气问题时有发生。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车辆电气系统问题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刹车片磨损、刹车油泄漏等制动问题对行车安全造成威胁。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车辆制动系统故障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不规范的轮胎使用导致过度磨损和气压异常。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轮胎磨损与气压问题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https://d.book118.com/008073107110006047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2024-09-29T00:51:02.175</cp:lastPrinted>
  <dcterms:created xsi:type="dcterms:W3CDTF">2024-09-28T16:51:02Z</dcterms:created>
  <dcterms:modified xsi:type="dcterms:W3CDTF">2024-09-28T16:51:04Z</dcterms:modified>
</cp:coreProperties>
</file>