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89039-F114-417D-BDE5-2DCB4D4B5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0B9F4-E58F-4038-B35B-16441B500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A2FA4-38DE-4DAE-8E5F-6A39C03FF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45A3C-0F4C-4568-94BB-D029E2B35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D98A95-AD82-4EC8-BB65-F9672F9AF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0C81B2-1B23-45A8-BB8B-D7D162166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6F5A37-323F-409C-B000-55FC4AFCB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EAA05-2601-4CC0-BC02-36339BDF8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E0684-F066-4454-9700-74848B049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24D4E-354C-4D67-BC95-19603F202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6B1B7-AC6B-4F30-B5EC-095F13545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75142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泗水卫生院行风整改措施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监督与考核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泗水卫生院历史背景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泗水卫生院作为当地重要的医疗机构，承担着为社区居民提供基本医疗服务的责任。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近期，泗水卫生院在行风方面存在一些问题，如服务态度不佳、医疗质量不高等，这些问题引起了社区居民的不满和投诉。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整改的必要性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为了提高泗水卫生院的医疗服务水平，提升居民满意度，必须采取有效的整改措施。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提升服务态度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加强医德医风建设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建立长效机制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整改目标</a:t>
              </a:r>
            </a:p>
          </p:txBody>
        </p:sp>
      </p:grp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6255" r="1625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3852" r="385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rcRect l="11411" r="1141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6"/>
          <a:srcRect l="12622" r="1262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2" name="AutoShape 42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通过培训和引导，使医护人员更加关注患者需求，提高服务态度。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加强对医疗流程的监管，确保医疗质量的稳定和提升。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通过加强教育和培训，提高医护人员的医德医风意识。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通过完善制度和管理，建立行风整改的长效机制，确保整改效果的持续性和稳定性。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6" name="AutoShape 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健全组织架构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建立完善的组织架构，明确各部门职责，确保工作有序进行。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11" name="AutoShape 1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完善制度建设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建立健全各项规章制度，规范工作流程，提高工作效率。</a:t>
              </a: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6" name="AutoShape 1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加强内部监督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建立内部监督机制，对各项工作进行定期检查和评估，确保工作质量。</a:t>
              </a: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完善内部管理机制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加强医疗安全教育，提高医务人员对医疗安全的重视程度。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强化医疗安全意识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29761" r="2976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规范医疗操作流程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加强医疗质量监控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制定并执行规范的医疗操作流程，确保医疗过程的安全和有效。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建立医疗质量监控体系，对医疗过程进行全面、系统的监控和管理。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加强医疗质量管理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提高医务人员的服务态度，增强患者对医院的信任感和满意度。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875" r="12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583" r="16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加强服务态度培训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简化服务流程，提高服务效率，为患者提供更加便捷、高效的服务。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积极开展便民服务项目，如预约挂号、在线咨询等，方便患者就医。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开展便民服务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提高服务水平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监督与考核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https://d.book118.com/008075142002006043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2024-09-22T08:38:12.983</cp:lastPrinted>
  <dcterms:created xsi:type="dcterms:W3CDTF">2024-09-22T00:38:13Z</dcterms:created>
  <dcterms:modified xsi:type="dcterms:W3CDTF">2024-09-22T00:38:15Z</dcterms:modified>
</cp:coreProperties>
</file>