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8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5DA43-F651-4B43-9501-030E7D916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1585F-CB31-432E-8FFA-8FFFE882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7D1D8-8286-4C32-A69C-31FD2BF9D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ADAC8-4BE3-456F-8B46-D38E3275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309E4-BC4D-47A7-B94F-B65BF133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A4F10-CF7E-4962-B879-DF8EF16D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8B5BC-7493-48FF-B7FD-08150B560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87D47-0E8C-4A6A-9541-5770484FB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F6B4D-6F07-4096-999A-FCE0A11B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802D-F2AF-424D-8CFD-ADF41AE0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3D2E0-DA75-4320-8AA0-06EB2A4E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71" r:id="rId2"/>
    <p:sldLayoutId id="2147486472" r:id="rId3"/>
    <p:sldLayoutId id="2147486473" r:id="rId4"/>
    <p:sldLayoutId id="2147486474" r:id="rId5"/>
    <p:sldLayoutId id="2147486475" r:id="rId6"/>
    <p:sldLayoutId id="2147486476" r:id="rId7"/>
    <p:sldLayoutId id="2147486477" r:id="rId8"/>
    <p:sldLayoutId id="2147486478" r:id="rId9"/>
    <p:sldLayoutId id="2147486479" r:id="rId10"/>
    <p:sldLayoutId id="214748648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611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2024年绩效考核与激励机制改革规划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绩效考核体系改革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激励机制创新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员工职业发展通道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绩效与激励协同作用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改革风险与应对措施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https://d.book118.com/008076114074006027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2024年绩效考核与激励机制改革规划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2024-09-05T11:53:48.983</cp:lastPrinted>
  <dcterms:created xsi:type="dcterms:W3CDTF">2024-09-05T03:53:49Z</dcterms:created>
  <dcterms:modified xsi:type="dcterms:W3CDTF">2024-09-05T03:53:51Z</dcterms:modified>
</cp:coreProperties>
</file>