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C7F39-671C-4D4A-983C-93DEA8160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4A595-5F26-4BFC-9226-A70734265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2DD29-A88A-499C-A549-B99DAB68B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46E90-59B9-46F7-985B-29C3D5874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9BE172-5C58-431A-9E76-741D47B8D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5B55F9-105D-4BC1-B827-7EA7C3F86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80DDEE-AA26-4220-A565-53EF0C013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EE17E-615A-4B2F-86F3-DDEFBCCF3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54CA6-A44E-4C7D-8261-B6AAB6C75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963CA-BCCB-4D84-9B1E-4B85DC2F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8ED2F-7F01-4888-ACCB-8A4CC1145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77014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班主任的个人工作总结和体会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工作体会与感悟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分享经验和体会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回顾过去一学期或一学年的工作，梳理自己在班级管理、学生教育、家校沟通等方面的成绩和收获。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分析自己在工作中存在的问题和不足，提出改进措施，为今后的工作提供借鉴和参考。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通过总结自己的工作实践，分享在班级管理和学生教育方面的经验和体会，促进同事之间的交流和学习。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学生教育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其他工作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包括与家长的日常沟通、家长会的组织和策划、家校合作等方面的工作。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包括学生的思想教育、心理健康教育、学习方法指导等方面的工作。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包括班级纪律、卫生、安全等方面的管理，以及班级文化的建设和班级活动的策划和组织。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包括学校或年级组安排的其他任务，如参与学校活动、协助同事等。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确保学生遵守校规校纪，维护课堂秩序，营造良好学习氛围。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引导学生共同制定班级公约，培育积极向上的班级精神，打造特色班级文化。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策划并组织丰富多彩的班级活动，如班会、运动会、文艺汇演等，增进学生之间的友谊和合作。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班级纪律维护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班级文化建设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班级活动策划与组织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学习指导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学生指导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察觉学生的情绪变化，提供心理支持和辅导，促进学生心理健康发展。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引导学生认识自我，了解职业世界，制定个人职业规划，培养学生的职业素养。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关注学生的学习状态，提供个性化的学习建议和方法指导，帮助学生提高学习效率。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家长会议组织与沟通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定期组织家长会议，与家长沟通学生的在校表现和学习情况，共同关注学生的成长。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家访与家长接待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安排家访活动，了解学生在家庭中的表现和需求；接待家长来访，解答家长疑问和困惑。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家校互动平台建设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利用现代信息技术手段，如微信群、QQ群等，搭建家校互动平台，方便家长和学校之间的信息交流。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经过一学期的努力，班级整体成绩稳步提升，平均分和优秀率均有所提高。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学生们能够自觉遵守校规校纪，班级秩序井然，无严重违纪现象。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班级纪律严明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208" b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通过组织丰富多彩的文化活动，如读书分享、主题班会等，班级文化氛围日益浓厚，学生们的人文素养得到提高。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班级文化氛围浓厚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班级整体表现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学生心理健康得到关注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注重学生的心理健康教育，及时发现并解决学生的心理问题，帮助学生建立健康的心态和积极的人生态度。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学生个性化发展得到尊重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充分尊重学生的个性和特长，为每个学生制定个性化的发展计划，提供多元化的成长路径。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学生综合素质提高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通过引导学生参与各类课外活动和社会实践，学生的综合素质得到显著提高，包括领导力、团队协作、沟通能力等。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学生个体成长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家长参与度提高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鼓励家长积极参与学校的教育教学活动和志愿服务，提高家长的教育意识和能力，促进家校共育。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家校沟通顺畅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通过定期召开家长会、建立家长微信群等方式，保持与家长的密切联系，及时沟通学生的情况和问题，形成教育合力。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家校互动形式多样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创新家校互动形式，如亲子运动会、家庭访问等，增进彼此了解和信任，为孩子的成长营造更加和谐的环境。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家校合作成果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https://d.book118.com/008077014074006031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2024-09-08T13:29:27.169</cp:lastPrinted>
  <dcterms:created xsi:type="dcterms:W3CDTF">2024-09-08T05:29:27Z</dcterms:created>
  <dcterms:modified xsi:type="dcterms:W3CDTF">2024-09-08T05:29:29Z</dcterms:modified>
</cp:coreProperties>
</file>