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B0685A-2F5E-4BDD-8ECC-FF813C11F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370B8E-2D5E-48F6-86AB-B3ECCB511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097EE-AC25-4D92-A2AC-0D5A3133C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8C6F3E-3212-4A35-A0A2-E179819C2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FE7039-2B88-436E-8CC5-176CE5761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BEED84-46E4-4B59-9D47-B009FA718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798030-2223-487A-BC0C-00918FFB5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8CDC8E-680D-4025-8A2B-87C313A03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AF670A-DA5F-4202-A744-482BC02F5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0B9A97-63F8-4E33-8FF7-546452252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55ABB6-09E1-46ED-8F67-CA9F2903C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7702205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97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小时书店创业计划书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财务预测与融资计划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96" r="189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随着社会经济的发展和人们生活水平的提高，阅读成为越来越多人的休闲方式，市场需求不断增长。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目前市场上虽然有众多书店，但多数以销售图书为主，缺乏阅读体验和个性化服务。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打造一个集阅读、休闲、文化交流于一体的新型书店，为读者提供舒适的阅读环境和优质的个性化服务。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通过线上线下结合的方式，扩大品牌知名度和市场份额，实现可持续发展。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项目定位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年轻白领、学生、家庭等各类阅读爱好者。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产品与服务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提供各类图书、杂志、咖啡茶饮等，以及阅读分享、文化沙龙等个性化服务。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时尚、舒适、文化气息浓厚，成为城市文化地标之一。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定位人群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覆盖城市中心、大学周边、商业区和社区等区域。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地域范围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消费水平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中高端消费群体，注重品质和个性化需求。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主要面向年轻人、学生、白领和文艺爱好者等。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潜在客户数量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根据调查，目标市场约有10万潜在消费者。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市场增长率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预计年增长率为5%。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消费能力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平均每位消费者每年在书店消费额为1000元。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年龄层次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18-40岁。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性别比例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男女比例均衡。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喜欢阅读、追求新鲜事物、注重体验和个性化服务。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品质、服务、环境、价格和个性化推荐。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现有书店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分析当地大型连锁书店、独立书店和小型书吧等。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在线书店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如亚马逊、当当网等电商平台。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其他文化消费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如咖啡馆、图书馆和电子阅读等。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竞争优势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与竞争对手相比，小时书店在环境、服务和个性化体验方面具有优势。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提供各类纸质书，包括文学、历史、哲学、艺术等领域的书籍。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纸质书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提供电子书下载服务，方便读者随时随地阅读。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根据读者的阅读习惯和兴趣，提供个性化的书籍推荐服务。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书籍推荐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114" r="1711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阅读空间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提供安静、舒适的阅读空间，供读者阅读、学习和交流。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书籍定制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根据客户需求，定制特定主题或内容的书籍。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读书活动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组织各类读书活动，如读书分享会、作者见面会等，增加读者的阅读体验。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提供舒适的阅读空间和优质的服务，让读者享受阅读的乐趣。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品种丰富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提供各类书籍，满足不同读者的阅读需求。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根据读者的阅读习惯和兴趣，提供个性化的书籍推荐服务，提高读者的阅读满意度。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产品优势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明确小时书店的品牌定位，如文艺、学术、亲子等，以便在市场上树立独特的形象。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设计统一的品牌视觉识别系统，包括标志、字体、色彩等，以增强品牌认知度。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通过故事营销、口碑传播等方式，向目标客户传递品牌理念和价值。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品牌建设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https://d.book118.com/008077022053006046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2024-09-27T06:18:31.180</cp:lastPrinted>
  <dcterms:created xsi:type="dcterms:W3CDTF">2024-09-26T22:18:31Z</dcterms:created>
  <dcterms:modified xsi:type="dcterms:W3CDTF">2024-09-26T22:18:33Z</dcterms:modified>
</cp:coreProperties>
</file>