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B026-4F3E-4A9F-9CDF-B885DE3D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6A6FF-1E29-4952-81C4-2A38CC25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752FE-5FD6-4DA0-91AB-136CE12C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9D847-7CE8-4722-997A-E7FF87C61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36640-2763-4A65-856A-475B109B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F5C96-8470-40C7-AC41-E9A7C8488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4F069-521C-4CB0-A70C-2C80C8790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1823E-706D-4406-A596-92B80AE9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4593-51A9-436D-9CB3-13400224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01FEA-0DFF-4C38-A642-62D1C50A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107D9-438B-4244-917B-91271706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702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商业模式与企业运营系统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企业运营系统概述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企业运营系统管理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商业模式与企业运营系统的关系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商业模式概述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它描述了企业如何通过提供产品或服务，与外部利益相关者建立关系，并实现价值交换。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商业模式关注的是企业与外部环境之间的互动关系，以及企业如何通过合作、竞争和战略联盟等方式与其他企业竞争。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商业模式是一种描述企业如何创造价值并获得利润的逻辑框架。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商业模式的组成部分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83977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描述企业的主要收入来源，包括产品或服务的价格、广告收入、订阅费用等。</a:t>
            </a:r>
          </a:p>
        </p:txBody>
      </p:sp>
      <p:sp>
        <p:nvSpPr>
          <p:cNvPr id="25" name="Freeform 25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755784" y="1326066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描述企业与客户之间的互动关系，包括如何建立和维护客户关系。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85608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描述企业如何将产品或服务传递给客户，包括销售渠道、推广渠道等。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13234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描述企业的目标客户是谁，以及他们对企业产品或服务的需求和期望。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488463" y="1338258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488463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描述企业产品或服务的独特之处，以及它们如何满足客户的需求。</a:t>
            </a:r>
          </a:p>
        </p:txBody>
      </p:sp>
      <p:cxnSp>
        <p:nvCxnSpPr>
          <p:cNvPr id="48" name="Connector 48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4" name="AutoShape 54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7" name="AutoShape 57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0" name="Connector 60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1" name="AutoShape 61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3" name="Connector 63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4" name="AutoShape 64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商业模式是企业战略的基础，它可以帮助企业明确自己的目标客户、产品或服务定位以及竞争策略。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通过商业模式，企业可以更好地理解自己的业务模式，并制定更加有效的战略和决策。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092" b="609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商业模式还可以帮助企业评估市场机会和潜在风险，以及制定更加有效的营销和销售策略。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商业模式类型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固定收益模式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稳定、风险低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固定收益模式是指企业通过签订合同的方式，向客户承诺在未来一段时间内提供特定收益的模式。这种模式的优点是收益稳定，风险较低，但缺点是企业的收益也相对较低，且一旦市场发生变化，企业可能无法满足合同承诺，导致信誉受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高风险、高回报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剩余收益模式是指企业通过投资或经营资产，获得剩余收益的模式。这种模式的优点是如果投资或经营资产成功，企业可以获得较高的收益，但缺点是风险较高，一旦投资或经营资产失败，企业可能会遭受较大的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剩余收益模式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降低交易成本、提高效率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交易成本模式是指企业通过降低交易成本，提高效率的方式来获得收益的模式。这种模式的优点是可以降低成本，提高效率，但缺点是如果不能很好地控制成本，可能会影响到企业的盈利。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交易成本模式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构建生态圈、多方共赢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价值网络模式是指企业通过构建生态圈，整合资源，实现多方共赢的方式来获得收益的模式。这种模式的优点是可以实现多方共赢，提高企业的竞争力，但缺点是需要较强的资源整合能力和生态圈构建能力。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价值网络模式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掌握核心资源、保持竞争优势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战略控制模式是指企业通过掌握核心资源，保持竞争优势的方式来获得收益的模式。这种模式的优点是可以保持企业的竞争优势，但缺点是需要投入大量的资源来掌握核心资源，可能会增加企业的成本。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战略控制模式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重新定义产品或服务，以满足客户的特定需求。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客户价值主张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价值获取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确定如何向客户传递价值，并从中获得回报。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建立支持商业模式的基础设施，包括技术、渠道、合作伙伴等。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基于价值的创新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利用独特的资源，如品牌、专利、技术、渠道等，以创造竞争优势。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基于资源的创新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提高资源利用效率，降低成本，提高盈利能力。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探索新的资源，以开发新的商业模式和收入来源。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https://d.book118.com/008077026117006036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2024-09-16T05:36:17.066</cp:lastPrinted>
  <dcterms:created xsi:type="dcterms:W3CDTF">2024-09-15T21:36:17Z</dcterms:created>
  <dcterms:modified xsi:type="dcterms:W3CDTF">2024-09-15T21:36:19Z</dcterms:modified>
</cp:coreProperties>
</file>