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3B908-A713-4727-B55B-8FBE87620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C05E7-862C-4EC7-97EC-A6E3BD50F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69F43-688A-43EC-A38B-4730F4990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39FEFB-5F10-45CC-A244-51007E1A5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5515AB-0607-4F5E-94EC-4B76C53BB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365905-2E95-41D7-AB45-5A5E4808A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C7829B-58A4-4D60-99A5-C333965C2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22D22E-672F-4B4A-8D1A-3511C88D5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2B6EC0-30FE-40A1-9AC4-4E15B99EE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A96E4-3FD7-4C75-AA79-21AE17DE8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22CE8-4F9B-4906-9C4F-6054BABFB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7703713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无线传感器网络(WSN)综述课件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无线传感器网络概述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无线传感器网络体系结构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无线传感器网络关键技术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无线传感器网络应用案例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无线传感器网络发展趋势与挑战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无线传感器网络概述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无线传感器网络（WSN）是由大量部署在监测区域内的微型传感器节点组成，通过无线通信方式形成的一个多跳自组织网络系统。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从20世纪90年代开始，随着微机电系统、无线通信和数字电子技术的发展，WSN逐渐成为一个研究热点。经历了从军事应用到民用领域的拓展，目前已经在环境监测、智能交通、智能家居等领域得到广泛应用。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环境监测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用于气象、水文、地质等领域的环境参数监测。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用于车辆检测、交通拥堵预警等智能交通管理系统。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用于家庭安全、智能照明、智能家电等智能家居系统。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用于精准农业、温室大棚监控等现代化农业管理系统。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随着物联网技术的快速发展，WSN作为物联网感知层的重要组成部分，其市场需求不断增长。未来，WSN将在更多领域得到应用，并朝着低功耗、低成本、高可靠性等方向发展。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智能交通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农业应用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应用领域及市场需求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传感器技术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包括传感器设计、制造和封装等方面的技术。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无线通信技术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包括无线传输协议、网络拓扑结构等方面的技术。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包括数据融合、压缩和存储等方面的技术。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包括节能策略、能量收集和能量预算等方面的技术。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能量管理技术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传感器节点通常携带有限的能量，如何延长网络生命周期是一个重要挑战。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通信干扰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无线通信容易受到环境干扰和信号衰减的影响，如何提高通信质量是一个关键问题。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能量限制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WSN中的数据容易受到攻击和篡改，如何保障数据安全是一个重要挑战。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网络规模与拓扑变化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随着网络规模的扩大和拓扑结构的变化，如何维护网络的稳定性和可靠性是一个难题。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无线传感器网络体系结构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负责环境信息的采集和数据转换；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传感器模块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处理器模块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无线通信模块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能量供应模块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负责控制整个传感器节点的操作、存储和处理本身采集的数据以及其他节点发来的数据；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负责与其他传感器节点进行无线通信，交换控制消息和收发采集数据；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为传感器节点提供运行所需的能量，通常采用微型电池。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传感器节点组成及功能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所有节点与中心节点直接通信，适用于小规模网络；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星型结构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树型结构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917" r="4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网状结构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213" r="1821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节点按层次进行组织，信息逐层传递，适用于中等规模网络；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节点之间具有多条通信路径，可靠性高，适用于大规模网络。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网络拓扑结构与特点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数据链路层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负责数据成帧、差错控制、流量控制等；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提供可靠的端到端数据传输服务；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提供各种应用服务，如环境监测、目标跟踪等。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负责信号的调制、解调、发送和接收；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负责路由选择和数据转发；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IEEE 802.15.4（低速无线个人区域网标准）、ZigBee（基于IEEE 802.15.4标准的低功耗局域网协议）。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通信协议栈及标准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无线传感器网络关键技术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https://d.book118.com/008077037135006035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2024-09-14T22:15:38.050</cp:lastPrinted>
  <dcterms:created xsi:type="dcterms:W3CDTF">2024-09-14T14:15:38Z</dcterms:created>
  <dcterms:modified xsi:type="dcterms:W3CDTF">2024-09-14T14:15:40Z</dcterms:modified>
</cp:coreProperties>
</file>