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97D5D-8D61-4A6D-A51B-41C6C5D6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888A6-C73D-40BC-8E86-7F374482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28F84-D38D-44B6-A13B-A84B4748A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2288F-AFAC-4779-AA92-C7C4D9CDE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41B162-049C-4468-AA25-B9A3D01E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04750-274E-44F4-9DE6-1C4EF103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20E081-6E68-4412-807B-97BEAE21B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0AFDB-A31A-46BB-B483-A64CB65A9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E1C52-48F7-473F-9DE1-16FDF401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B8F3E-BAB3-468A-B3D4-22C82ED77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68F0F-8394-4E2A-9900-C1B3699C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7063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《烟气脱硫技术》ppt课件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烟气脱硫技术概述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湿法烟气脱硫技术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干法烟气脱硫技术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烟气脱硫技术的经济性分析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烟气脱硫技术的发展趋势与展望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烟气脱硫技术概述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烟气脱硫技术是指通过特定的工艺和设备，将烟气中的硫氧化物（SOx）去除或转化为其他无害或低害化物质的过程。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随着全球对环境保护意识的提高，减少SOx的排放对于控制酸雨、改善空气质量以及保护生态系统至关重要。烟气脱硫技术是实现这一目标的重要手段之一。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13" r="24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烟气脱硫技术的定义与重要性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自20世纪70年代起，烟气脱硫技术开始得到广泛应用。早期的技术主要采用湿法脱硫，如石灰石-石膏法。随着技术的进步，干法、半干法等新型脱硫技术逐渐发展起来。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目前，烟气脱硫技术正朝着高效、低成本、环保的方向发展。研究者不断探索新的脱硫剂、催化剂以及优化工艺流程，以提高脱硫效率和降低运行成本。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烟气脱硫技术的历史与发展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烟气脱硫技术可分为湿法、干法和半干法三类。湿法脱硫技术是指利用液态吸收剂吸收烟气中的SOx，干法和半干法则采用固体吸收剂或吸附剂来去除SOx。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烟气脱硫技术的原理略有不同，但基本思路都是利用化学或物理方法将SOx转化为其他物质，以达到去除的目的。湿法脱硫通常采用酸碱中和原理，利用碱性吸收剂与SOx反应生成盐类；干法和半干法则利用活性物质吸附或催化转化SOx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烟气脱硫技术的分类与原理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湿法烟气脱硫技术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技术成熟、脱硫效率高、运行稳定。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设备庞大、投资高、会产生大量石膏废弃物。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利用石灰石浆液与烟气中的SO2发生化学反应，生成亚硫酸钙，再与氧气结合生成石膏进行脱硫。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石灰石-石膏湿法脱硫技术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受地域限制、对海洋环境可能产生影响。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利用海水中富含的碱性物质与烟气中的SO2发生化学反应，生成亚硫酸根离子，再通过氧化生成硫酸根离子进行脱硫。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资源丰富、脱硫效率高、运行稳定。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海水脱硫技术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利用氨水与烟气中的SO2发生化学反应，生成亚硫酸铵，再与氧气结合生成硫酸铵进行脱硫。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脱硫效率高、氨水易得。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设备投资高、运行费用高、会产生大量废液。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氨法脱硫技术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利用钠碱和石灰石作为吸收剂，在反应塔中与烟气中的SO2发生化学反应，进行脱硫。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吸收剂易得、脱硫效率高。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设备投资高、运行费用高、会产生大量废渣。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双碱法脱硫技术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干法烟气脱硫技术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https://d.book118.com/008077063046006034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2024-09-12T17:02:58.088</cp:lastPrinted>
  <dcterms:created xsi:type="dcterms:W3CDTF">2024-09-12T09:02:58Z</dcterms:created>
  <dcterms:modified xsi:type="dcterms:W3CDTF">2024-09-12T09:02:59Z</dcterms:modified>
</cp:coreProperties>
</file>