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0BB49-78FC-447C-9D75-78FA0F3BF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D02EBD-ADEE-465B-8E02-3CA8C42AA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803200-F770-4218-88B9-E413691CE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3F4C49-2395-47A8-B446-B70055DA3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DDF3AD-AB19-4E62-8276-C0235F0F8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B643F9-2B1A-478F-BA29-C86C1762E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1FD27A-53D1-439F-BBEC-B57745B4A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63F72F-F1BD-4B15-9D15-49E241C0F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66F85D-33B3-431D-AFFC-906DEDAB9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DB1EE-6D5B-49A7-A464-99EB8AA64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B8B122-7285-4038-8198-85B3BFAA4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0014310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证券投资业务规则研讨会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研讨会背景与目的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证券投资业务规则概述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市场监管与合规要求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投资者保护与权益维护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交易制度创新与风险防范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信息披露透明度提升举措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研讨会背景与目的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证券投资市场快速发展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近年来，随着全球经济的复苏和技术的不断进步，证券投资市场呈现出快速发展的态势，市场规模不断扩大，投资品种日益丰富。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监管政策不断调整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为了维护市场秩序和保护投资者利益，各国政府不断加强对证券投资市场的监管，出台了一系列政策法规，对投资行为、信息披露、风险管理等方面做出了明确规定。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业务规则亟待完善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在证券投资市场快速发展的背景下，业务规则的不完善成为了制约市场进一步发展的重要因素。因此，完善业务规则、提高市场透明度和公平性成为了当前亟待解决的问题。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通过研讨会的形式，汇聚行业专家、学者和从业人员的智慧，共同探讨证券投资业务规则的改进方向，为完善业务规则提供有益的思路和建议。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探讨业务规则改进方向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通过完善业务规则，提高市场的透明度和公平性，保护投资者的合法权益，促进证券投资市场的健康发展。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促进市场健康发展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通过研讨会这一平台，加强行业内外的交流与合作，共同推动证券投资市场的规范发展。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推动行业交流与合作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研讨会目的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569" b="45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形成改进业务规则的共识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通过研讨会的深入讨论和交流，形成对证券投资业务规则改进的共识，明确改进的方向和重点。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提出具体改进措施和建议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结合行业实际情况和市场需求，提出具体可行的改进措施和建议，为完善业务规则提供有力支持。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促进市场规范有序发展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通过研讨会成果的推广和应用，促进证券投资市场的规范有序发展，提高市场的整体运行效率和风险管理水平。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证券投资业务规则概述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包括证券法、公司法等，为证券投资业务提供基本的法律保障和规范。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监管规定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由证监会等监管机构制定，对证券发行、交易、信息披露等方面进行具体规范。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自律规则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由证券交易所、证券业协会等自律组织制定，对会员及其业务活动进行自律管理。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规则体系框架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规范公司首次公开发行、再融资等行为，包括发行条件、程序、信息披露等方面的规定。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证券发行规则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确保市场公平、公正、公开，包括交易方式、交易时间、价格形成机制等方面的规定。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证券交易规则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要求上市公司及时、准确、完整地披露重要信息，保障投资者知情权。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信息披露规则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关键业务规则解读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规则体系差异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国内规则体系相对集中，以法律法规和监管规定为主，而国外规则体系更加分散，包括法律法规、监管规定、自律规则等多个层次。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监管理念不同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国内监管理念强调保护投资者利益和维护市场稳定，而国外监管理念更加注重市场效率和自由竞争。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具体规则差异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如证券发行条件、信息披露标准等方面，国内外规则存在一定差异。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国内外规则比较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市场监管与合规要求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制定和执行证券市场法规，监督市场运行，保护投资者利益，维护市场公平、公正、透明。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包括对市场参与者的准入管理、对市场交易的监督、对违规行为的查处等。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监管机构职责及权力范围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监管机构的权力范围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监管机构的主要职责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合规管理要求及实施路径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合规管理要求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建立健全合规管理制度，明确合规管理目标和原则，加强合规文化建设，确保公司业务符合法律法规和监管要求。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实施路径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制定合规管理计划，加强合规培训和宣传，建立合规风险评估和监测机制，及时发现和纠正违规行为。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对违反证券市场法规的行为，监管机构可以采取警告、罚款、没收违法所得、责令停业整顿、吊销业务许可证等行政处罚措施。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958" r="11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行政处罚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因违规行为给他人造成损失的，依法承担民事赔偿责任。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民事责任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708" r="3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208" r="5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对严重违反证券市场法规，构成犯罪的行为，依法追究刑事责任。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刑事责任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违规行为处罚措施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投资者保护与权益维护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https://d.book118.com/008100143100006027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2024-09-05T14:19:13.536</cp:lastPrinted>
  <dcterms:created xsi:type="dcterms:W3CDTF">2024-09-05T06:19:13Z</dcterms:created>
  <dcterms:modified xsi:type="dcterms:W3CDTF">2024-09-05T06:19:15Z</dcterms:modified>
</cp:coreProperties>
</file>