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1CAAB-DE24-41CF-80FB-B75761DD3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82B78-10DE-48AE-8A3A-AD0689CCB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146EF-7142-402B-90E7-D926C0F3B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903F2-81F4-4F30-93E6-D090A904E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B24F40-9B31-41B8-9054-50707A04C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3498E5-BF34-4BBC-8A7B-801D035C1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78A131-1742-49F6-BC8F-63893CBBE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6D6D0-76B3-4D53-B6B9-EB18A1307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A9111-5A47-495B-8DED-A88938527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63F6D-A763-43D3-8032-65AA4DA07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68667-29C0-45B4-84D5-12824CD59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010251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埃特板的材料特点及施工工艺埃特板产品介绍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埃特板概述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埃特板产品介绍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环保与安全性能评估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埃特板概述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埃特板是一种纤维增强硅酸盐平板，其主要原材料是水泥、植物纤维和矿物质，经过制浆、成型、蒸压等一系列工序生产而成。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埃特板最初起源于欧洲，在20世纪60年代开始得到广泛应用。随着技术的不断进步和市场需求的变化，埃特板的性能和品质不断提升，逐渐在建筑、装修、家具等领域得到广泛应用。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88" b="262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主要应用领域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建筑领域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埃特板在建筑领域主要用于外墙、内墙、隔断、吊顶等部位。其优良的防火、防潮、隔音等性能，使得建筑物更加安全、舒适。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装修领域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在装修领域，埃特板可用于墙面、地面、天花板等部位的装饰。其丰富的表面纹理和色彩选择，能够满足不同风格的装修需求。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家具领域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埃特板还可用于家具的制造，如橱柜、衣柜、书桌等。其坚固耐用、环保无污染的特点，使得家具更加美观实用。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目前，埃特板市场已经相对成熟，产品种类丰富，品质稳定。在建筑、装修、家具等领域得到了广泛应用，市场份额不断扩大。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市场需求的变化，未来埃特板市场将呈现以下趋势：一是产品性能不断提升，如更高的强度、更轻的重量等；二是绿色环保成为主流，推动埃特板向更加环保的方向发展；三是定制化需求增加，满足消费者个性化需求成为市场竞争的关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材料特点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主要胶凝材料，提供强度基础。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硅酸盐水泥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增强材料，提高板材的抗裂性和韧性。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天然植物纤维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改善板材的加工性能和降低成本。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精选矿物填料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作为调和剂，使各原材料充分混合。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原材料组成及性质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在适当的温度和湿度条件下进行养护，确保板材充分固化。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通过专用设备充分搅拌，确保各原材料均匀分布。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按照一定比例将硅酸盐水泥、天然植物纤维、矿物填料和水混合。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将搅拌好的料浆注入模具中，通过振动或压制等方式使其成型。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搅拌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养护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适中，既保证强度又减轻重量。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高，能承受较大的弯曲应力。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不含有害物质，符合环保要求。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低，具有良好的防水性能。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符合国家相关标准，具有一定的耐火时间。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吸水率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抗折强度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耐火极限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环保性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成品性能指标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施工工艺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根据设计要求和实际施工面积，准备足够数量的埃特板和所需的配套材料，如龙骨、吊杆、连接件等。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241" r="222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准备施工所需的工具，如电钻、切割机、螺丝刀、锤子等。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确保施工现场具备施工条件，如场地平整、电源接通、安全措施到位等。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施工条件确认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测量与放线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根据设计图纸，在施工现场进行测量并放线，确定埃特板的安装位置和尺寸。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安装埃特板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将埃特板按照顺序放置在龙骨上，使用专用连接件或螺丝进行固定。注意保持板面平整，板与板之间留缝均匀。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安装龙骨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按照放线位置安装龙骨，确保龙骨平整且间距均匀。根据需要使用吊杆和连接件固定龙骨。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处理接缝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在埃特板之间的接缝处使用专用填缝剂进行填充，确保接缝平整且不漏风。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具体施工步骤与方法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https://d.book118.com/008101025142006034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2024-09-13T14:51:19.752</cp:lastPrinted>
  <dcterms:created xsi:type="dcterms:W3CDTF">2024-09-13T06:51:19Z</dcterms:created>
  <dcterms:modified xsi:type="dcterms:W3CDTF">2024-09-13T06:51:21Z</dcterms:modified>
</cp:coreProperties>
</file>