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F6E2D-8DB7-4317-8D66-25C15F455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5F341-F4E8-4CCA-9F05-A78D1C2FB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D9F2B-B0F4-410F-AF89-FD48FB1EC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F38FA-9C3D-4435-91E5-DA46F4DFE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B73D2E-BB76-4DF3-8844-CDFB374A1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BAD9E-D7BB-446C-BC55-A4DFA3577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237513-29B2-43C0-98CA-23D440316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BA38A-92AC-4B63-AE69-246DAA541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C0796-6BAA-42EF-AAD4-39FF6D8CA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32571-32FF-49A7-BBF0-C8B9CC349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5774F-7926-4AD5-AC53-50B998B51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01054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质控分析PPT制作\n## 1.护理质控的基本概念与重要性\n### 1.1护理质控的定义与目的\n### 1.2护理质控的重要性及影响\n### 1.3护理质控的基本原则与方法\n## 2.护理质控的分析方法与工具\n### 2.1护理质控的数据收集与整理\n### 2.2护理质控的分析方法与技巧\n### 2.3护理质控的工具与软件应用\n## 3.护理质控的指标体系与标准\n### 3.1护理质控的指标体系建立\n### 3.2护理质控的标准与规范\n### 3.3护理质控的指标权重与评分方法\n## 4.护理质控的实施与监控\n### 4.1护理质控的实施策略与计划\n### 4.2护理质控的监控方法与流程\n### 4.3护理质控的反馈与改进措施\n## 5.护理质控的案例分析与实践经验\n### 5.1护理质控的成功案例分析\n### 5.2护理质控的失败案例分析\n### 5.3护理质控的实践经验与教训总结\n## 6.护理质控的未来发展趋势与挑战\n### 6.1护理质控的发展趋势与机遇\n### 6.2护理质控面临的挑战与问题\n### 6.3护理质控的创新与持续发展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护理质控分析PPT制作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护理质控的基本概念与重要性</a:t>
            </a:r>
            <a:endParaRPr/>
          </a:p>
        </p:txBody>
      </p:sp>
      <p:sp>
        <p:nvSpPr>
          <p:cNvPr id="9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9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护理质控的定义与目的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79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8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护理质控是指对护理工作的质量进行监控和管理的过程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确保护理服务的安全性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促进护理服务的持续发展</a:t>
                </a:r>
                <a:endParaRPr/>
              </a:p>
            </p:txBody>
          </p:sp>
          <p:sp>
            <p:nvSpPr>
              <p:cNvPr id="182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护理质控的目的是提高护理服务质量，满足患者需求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降低护理差错率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提高护理人员的职业素养</a:t>
                </a:r>
                <a:endParaRPr/>
              </a:p>
            </p:txBody>
          </p:sp>
          <p:sp>
            <p:nvSpPr>
              <p:cNvPr id="186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护理质控是保障患者安全的重要手段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预防护理差错的发生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提高患者康复效果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护理质控对护理人员的专业发展具有重要意义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培养护理人员的职业道德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促进护理人员的专业成长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护理质控的重要性及影响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护理质控的基本原则包括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系统性、科学性、客观性和持续性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系统性：进行全面、整体的质控管理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科学性：依据科学方法和数据进行分析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客观性：真实反映护理服务质量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持续性：持续进行质控和改进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护理质控的方法包括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制定质控标准、收集和分析数据、实施监控和反馈、持续改进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制定质控标准：明确护理服务质量的要求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收集和分析数据：运用各种手段收集护理质量数据，进行分析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实施监控和反馈：对护理服务质量进行实时监控，及时给予反馈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持续改进：根据质控结果进行持续改进，提高护理服务质量</a:t>
            </a:r>
            <a:endParaRPr/>
          </a:p>
        </p:txBody>
      </p: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护理质控的基本原则与方法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护理质控的分析方法与工具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问卷调查：收集患者和护理人员对护理服务的意见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观察法：观察护理人员的工作过程和服务质量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访谈法：深入了解护理人员和患者的需求和意见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记录法：记录护理过程中的关键信息，如护理操作、患者病情等</a:t>
                </a:r>
                <a:endParaRPr/>
              </a:p>
            </p:txBody>
          </p:sp>
          <p:sp>
            <p:nvSpPr>
              <p:cNvPr id="21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数据收集方法包括问卷调查、观察法、访谈法、记录法</a:t>
                </a:r>
                <a:endParaRPr/>
              </a:p>
            </p:txBody>
          </p:sp>
          <p:sp>
            <p:nvSpPr>
              <p:cNvPr id="21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数据分类：将收集到的数据进行分类整理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数据清洗：去除重复、错误或无效的数据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数据整合：将分类整理后的数据整合成分析所需的格式</a:t>
                </a:r>
                <a:endParaRPr/>
              </a:p>
            </p:txBody>
          </p:sp>
          <p:sp>
            <p:nvSpPr>
              <p:cNvPr id="22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数据整理方法包括数据分类、数据清洗、数据整合</a:t>
                </a:r>
                <a:endParaRPr/>
              </a:p>
            </p:txBody>
          </p:sp>
          <p:sp>
            <p:nvSpPr>
              <p:cNvPr id="22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护理质控的数据收集与整理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护理质控的分析方法包括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描述性分析、对比分析、趋势分析、因果分析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描述性分析：概括护理服务质量的基本情况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对比分析：比较不同时间段、不同科室或不同护理人员的护理服务质量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趋势分析：分析护理服务质量的变化趋势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因果分析：探讨护理服务质量的影响因素和因果关系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护理质控的分析技巧包括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数据可视化、统计学方法、质量改进方法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数据可视化：将分析结果以图表、图形等形式展示，便于理解和解释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统计学方法：运用统计学原理和方法进行分析，提高分析的准确性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质量改进方法：运用质量管理的方法和工具进行改进，提高护理服务质量</a:t>
            </a:r>
            <a:endParaRPr/>
          </a:p>
        </p:txBody>
      </p: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护理质控的分析方法与技巧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护理质控的工具包括护理质控手册、护理质控表格、护理质控流程图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护理质控手册：记录护理质控的标准、方法和程序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护理质控表格：整理和分析护理质量数据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护理质控流程图：展示护理质控的过程和环节</a:t>
                </a:r>
                <a:endParaRPr/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护理质控的软件应用包括质控信息系统、数据挖掘工具、统计软件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质控信息系统：实现护理质量数据的收集、整理和分析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数据挖掘工具：帮助发现护理质量数据中的隐藏信息和规律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统计软件：运用统计学方法进行分析，提高分析的准确性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护理质控的工具与软件应用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护理质控的指标体系与标准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护理质控的指标体系建立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护理质控指标体系包括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结构指标、过程指标、结果指标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结构指标：反映护理人员、设施、设备等资源的情况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过程指标：反映护理服务的过程和环节质量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结果指标：反映护理服务的最终效果和患者满意度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建立护理质控指标体系的原则包括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科学性、系统性、可操作性和适应性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科学性：依据护理理论和实践经验制定指标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系统性：全面反映护理服务质量的各个方面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可操作性：指标易于理解和收集数据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适应性：适应不同地区和不同医疗机构的护理服务需求</a:t>
            </a:r>
            <a:endParaRPr/>
          </a:p>
        </p:txBody>
      </p:sp>
      <p:cxnSp>
        <p:nvCxnSpPr>
          <p:cNvPr id="1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护理质控标准是指对护理服务质量的最低要求</a:t>
                </a:r>
                <a:endParaRPr/>
              </a:p>
            </p:txBody>
          </p:sp>
          <p:sp>
            <p:nvSpPr>
              <p:cNvPr id="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安全性：避免护理差错和事故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有效性：提供符合患者需求的护理服务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满意度：提高患者和护理人员的满意度</a:t>
                </a:r>
                <a:endParaRPr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护理质控规范包括管理制度、操作规程、评价标准</a:t>
                </a:r>
                <a:endParaRPr/>
              </a:p>
            </p:txBody>
          </p:sp>
          <p:sp>
            <p:nvSpPr>
              <p:cNvPr id="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管理制度：明确护理质控的组织、职责和程序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操作规程：规范护理服务过程中的操作和行为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评价标准：评价护理服务质量的依据和尺度</a:t>
                </a:r>
                <a:endParaRPr/>
              </a:p>
            </p:txBody>
          </p:sp>
          <p:sp>
            <p:nvSpPr>
              <p:cNvPr id="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护理质控的标准与规范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护理质控指标权重是指各指标在指标体系中的重要程度</a:t>
                </a:r>
                <a:endParaRPr/>
              </a:p>
            </p:txBody>
          </p:sp>
          <p:sp>
            <p:nvSpPr>
              <p:cNvPr id="4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根据护理服务质量的要求和实际情况设定权重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权重设定应客观、公正、合理</a:t>
                </a:r>
                <a:endParaRPr/>
              </a:p>
            </p:txBody>
          </p:sp>
        </p:grpSp>
        <p:grpSp>
          <p:nvGrpSpPr>
            <p:cNvPr id="4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护理质控评分方法包括百分制评分、等级制评分、加权评分</a:t>
                </a:r>
                <a:endParaRPr/>
              </a:p>
            </p:txBody>
          </p:sp>
          <p:sp>
            <p:nvSpPr>
              <p:cNvPr id="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百分制评分：将指标分为100分，根据完成情况评分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等级制评分：将指标分为不同等级，根据完成情况评分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加权评分：根据指标权重和完成情况计算总分</a:t>
                </a:r>
                <a:endParaRPr/>
              </a:p>
            </p:txBody>
          </p:sp>
          <p:sp>
            <p:nvSpPr>
              <p:cNvPr id="4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护理质控的指标权重与评分方法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https://d.book118.com/008101054015006037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护理质控分析PPT制作</vt:lpstr>
      <vt:lpstr>护理质控的基本概念与重要性</vt:lpstr>
      <vt:lpstr>PowerPoint Presentation</vt:lpstr>
      <vt:lpstr>PowerPoint Presentation</vt:lpstr>
      <vt:lpstr>PowerPoint Presentation</vt:lpstr>
      <vt:lpstr>护理质控的分析方法与工具</vt:lpstr>
      <vt:lpstr>PowerPoint Presentation</vt:lpstr>
      <vt:lpstr>PowerPoint Presentation</vt:lpstr>
      <vt:lpstr>PowerPoint Presentation</vt:lpstr>
      <vt:lpstr>护理质控的指标体系与标准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2024-09-16T19:00:57.433</cp:lastPrinted>
  <dcterms:created xsi:type="dcterms:W3CDTF">2024-09-16T11:00:57Z</dcterms:created>
  <dcterms:modified xsi:type="dcterms:W3CDTF">2024-09-16T11:00:59Z</dcterms:modified>
</cp:coreProperties>
</file>