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1716F5-E0B8-4089-90F0-10DB2A0E6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E8463-8E58-44C8-B956-50953607C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648B5C-9609-4646-AB94-C2B12BF7D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60851-5983-456B-A017-BFDFFE29DA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CAB05-C557-4289-9253-6C4E61D8AF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666446-1092-4207-AB59-6CC857C634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9F4735-2AA1-4B00-AFCF-AC7FFADE14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7FC8E-ED69-421C-9AEC-F77DA57E4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60948B-C3A6-4CFD-8EC3-E4386C9FB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38FD4-4C98-4A57-B714-46B4ED568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A03E2-5D57-4E90-88DD-F8468C766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0303102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护士临床用药错误原因分析及对策正式</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护士临床用药错误现状分析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错误原因分析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对策探讨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mt="70000"/>
          </a:blip>
          <a:srcRect l="17281" r="17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分析护士临床用药错误的原因，提出相应的对策，以减少用药错误的发生，保障患者安全。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随着医疗技术的不断发展和医疗服务的不断提升，患者对医疗安全的要求也越来越高。护士作为医疗团队的重要成员，其用药行为的规范性和准确性直接关系到患者的治疗效果和生命安全。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2442" r="2244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48" r="330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汇报将涵盖相关文献综述、实证研究结果以及专家意见，以期为医疗机构和护士提供有针对性的参考和建议。</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本次汇报将围绕护士临床用药错误的原因分析及对策展开，包括用药错误类型、原因、后果及预防措施等方面。</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护士临床用药错误现状分析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661" r="1866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568" r="1856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758" r="197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错误类型及发生率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最常见，占用药错误的30%-40%，可能导致治疗效果不佳或药物中毒。</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涉及不同药物间的混淆，占用药错误的20%-30%，可能引发严重不良反应。</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如静脉注射误为肌肉注射，占用药错误的10%-20%，可能影响药物吸收和疗效。</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未按照医嘱规定时间给药，占用药错误的10%-20%，可能影响治疗效果。</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药物剂量错误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药物品种错误</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给药途径错误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给药时间错误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抗生素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心血管药物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镇痛药和麻醉药</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其他药物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涉及药物种类</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532" r="953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使用频率高，易导致剂量和品种错误。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种类繁多，易混淆。</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高风险药物，错误使用可能导致严重后果。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如降糖药、抗肿瘤药等，使用不当同样可能引发问题。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如交接班、中午和夜间等，护士可能因疲劳或匆忙而犯错。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工作繁忙时段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药物管理环节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护士个人因素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如药品储存、配药和核对等环节，管理不善易导致错误发生。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如经验不足、注意力不集中、沟通不畅等，也可能在任何时间导致用药错误。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错误发生时间分布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错误原因分析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https://d.book118.com/008103031026006034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2024-09-12T11:15:43.836</cp:lastPrinted>
  <dcterms:created xsi:type="dcterms:W3CDTF">2024-09-12T03:15:43Z</dcterms:created>
  <dcterms:modified xsi:type="dcterms:W3CDTF">2024-09-12T03:15:45Z</dcterms:modified>
</cp:coreProperties>
</file>