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BDF17E-EAD7-49E2-AF5C-0C5A7863AE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E66DAC-0E20-4ABB-8D49-7B74E812CD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55043B-38C8-42BA-A91F-7407B488D8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780748-BB72-48FA-874F-F946A803E0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104C5E-AF43-42C8-8530-A3F0983FB1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32EB39-FB30-4E1B-83EB-D46F6D9731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D29308-68A0-44C6-80AA-865306DC68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23355E-6300-4D63-BA8B-B7B791BFF5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6F9178-F454-40CD-976B-6E20CAC84F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F18618-50B6-48BF-A829-0D12BE2C5D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6FA348-BA47-427B-97FF-AF8CCD4F1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03046037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职业生涯规划技能</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职业生涯规划概述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自我认知与定位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职业目标设定与实现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职业素养提升与自我管理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职场人际关系与沟通技巧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职业生涯规划的调整与优化</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职业生涯规划概述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生涯规划是指个人与组织相结合，在对一个人职业生涯的主客观条件进行测定、分析、总结的基础上，对自己的兴趣、爱好、能力、特点进行综合分析与权衡，结合时代特点，根据自己的职业倾向，确定其最佳的职业奋斗目标，并为实现这一目标做出行之有效的安排。</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生涯规划的意义在于帮助个人真正了解自己，为自己定下事业大计，筹划未来，进一步详尽估量主、客条件和内外环境优势和限制，在“衡外情、量己力”的情形下，设计出符合自己特点的合理而又可行的职业生涯发展方向。</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846" b="684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62" b="26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7167" b="1716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提升职业竞争力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通过职业生涯规划，个人可以更加清晰地认识自己的优势和不足，从而有针对性地提升自己的职业技能和素养，增强职业竞争力。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实现职业目标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职业生涯规划可以帮助个人明确自己的职业目标和发展方向，避免盲目选择和浪费时间，从而更快地实现职业成功。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提高工作满意度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通过职业生涯规划，个人可以选择更适合自己的职业和工作环境，从而提高工作满意度和幸福感。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自我评估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包括对自己的兴趣、特长、性格、学识、技能、智商、情商、思维方式、思维方法、道德水准以及社会中的自我等内容的评估。</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875" r="21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职业生涯机会的评估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是评估周边各种环境因素对自己职业生涯发展的影响。在制定个人的职业生涯规划时，要充分了解所处环境的特点、掌握职业环境的发展变化情况、明确自己在这个环境中的地位以及环境对自己提出的要求和创造的条件等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确定职业发展目标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在自我评估和对职业生涯机会评估的基础上，确定自己的职业发展目标。职业发展目标可以分为长期目标、中期目标和短期目标。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职业生涯规划的步骤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230" b="222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在确定了职业生涯发展目标后，需要制定实现这些目标的行动计划和措施。这包括学习计划、培训计划、实践计划等。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在实施职业生涯规划的过程中，需要不断对规划进行评估和调整。这可以帮助个人及时发现和解决问题，确保职业生涯规划的顺利实施。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职业生涯规划的步骤</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评估与调整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制定行动计划与措施</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自我认知与定位</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评估自己的技能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分析自己所具备的技能，包括专业技能、沟通能力、领导力等，并了解这些技能在职业领域中的应用。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探索自己的兴趣爱好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通过参与各种活动、实习、志愿服务等，了解自己的兴趣爱好和擅长的领域。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明确自己的价值观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思考自己认为重要的价值观，如成就感、创新、团队合作等，并了解这些价值观在职业选择中的意义。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了解自己的兴趣、价值观和技能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找出自己在知识、技能、经验等方面的优势，并思考如何利用这些优势在职业生涯中取得成功。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识别自己的优势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49" b="4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承认自己的劣势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制定个人发展计划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诚实地面对自己的不足和劣势，思考如何改进或弥补这些不足，以便更好地适应职业发展的要求。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基于对自己的优势和劣势的分析，制定个人发展计划，明确职业发展的目标和路径。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分析自己的优势和劣势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482" r="12482"/>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了解不同职业领域的特点和要求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通过查阅相关资料、与从业者交流等方式，了解不同职业领域的特点、发展前景和从业要求。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匹配个人特质与职业要求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将自己的兴趣、价值观、技能等与不同职业领域的要求进行匹配，找出适合自己的职业领域。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寻求职业咨询或专业测评</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如果对自己的职业定位感到困惑或不确定，可以寻求职业咨询师或专业测评机构的帮助，以便更准确地了解自己的职业倾向和适合的职业领域。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确定适合自己的职业领域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职业目标设定与实现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476" r="12476"/>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分析自身优势和兴趣</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了解自己的职业倾向，找到适合自己的职业领域。</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设定短期目标</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基于当前职业阶段，设定可实现的短期目标，如提升技能、拓展人脉等。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设定长期目标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考虑职业发展趋势和自身潜力，设定具有挑战性的长期目标，如职位晋升、专业领域内的成就等。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制定短期和长期职业目标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根据职业目标，制定具体的行动计划，包括学习计划、工作计划、人脉拓展计划等。</a:t>
            </a:r>
          </a:p>
        </p:txBody>
      </p:sp>
      <p:pic>
        <p:nvPicPr>
          <p:cNvPr id="4" name="Picture 4"/>
          <p:cNvPicPr>
            <a:picLocks noChangeAspect="1"/>
          </p:cNvPicPr>
          <p:nvPr/>
        </p:nvPicPr>
        <p:blipFill>
          <a:blip r:embed="rId2"/>
          <a:srcRect l="4639" r="4639"/>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0083" r="10083"/>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制定行动计划</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合理安排时间，确保计划的执行和目标的达成。</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时间管理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通过培训、自学、实践等方式，不断提升自己的职业技能和知识水平。</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持续学习</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制定实现职业目标的计划</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https://d.book118.com/008103046037006043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2024-09-22T18:58:45.380</cp:lastPrinted>
  <dcterms:created xsi:type="dcterms:W3CDTF">2024-09-22T10:58:45Z</dcterms:created>
  <dcterms:modified xsi:type="dcterms:W3CDTF">2024-09-22T10:58:47Z</dcterms:modified>
</cp:coreProperties>
</file>