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BAF4BB-83EB-4790-A8B3-3FA1982F7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7B92C-74E9-4BA4-8CD4-D1DB360A26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6EE897-DC84-4077-8CFB-70FE4B206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00DB64-6A82-4F10-8AB5-F11AE35B86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859C35-9181-4A23-8EC5-445630929F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9DB908-BA8A-452E-B528-FD9E244495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E595CD-2545-46E4-BC3C-FDBF1B1F4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4BF065-0BB3-4721-B5ED-5F1FD2F08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BD244-EDF6-4299-BDE6-3A7419A71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BA5E91-AED4-4485-B177-EA0A0D3B8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52707E-5284-47BD-8BFA-38277DF69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03075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电力系统暂态分析与静态稳定</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2024-01-21</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电力系统暂态分析概述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电力系统静态稳定基础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电力系统暂态过程分析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电力系统静态稳定分析方法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电力系统静态稳定控制策略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电力系统暂态分析与静态稳定的应用实践</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电力系统暂态分析概述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指电力系统中由于各种内外部因素引起的电压、电流等电气量的快速、短暂变化。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包括雷击、短路故障、操作过电压、负荷突变等。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暂态现象及其产生原因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产生原因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暂态现象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暂态分析的目的和意义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研究电力系统在暂态过程中的行为，揭示其内在规律和特性，为电力系统的安全稳定运行提供理论支持。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通过对暂态过程的分析，可以深入了解电力系统的动态特性，为电力系统的规划、设计、运行和控制提供科学依据，有助于提高电力系统的稳定性和可靠性。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时域分析法、频域分析法和复频域分析法等。其中，时域分析法直接对时间函数进行运算处理；频域分析法通过傅里叶变换将时间函数转换为频域函数进行分析；复频域分析法则结合了时域和频域的特点，通过在复平面上表示电气量进行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分析方法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包括电力系统仿真软件、电力系统分析软件等。这些工具可以模拟电力系统的各种暂态过程，提供详细的电气量变化数据和图形化展示，为暂态分析提供有力支持。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分析工具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暂态分析的方法与工具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电力系统静态稳定基础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静态稳定的定义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电力系统在受到小干扰后，不发生自发振荡或非周期性失步，且能自动恢复到原始运行状态的能力。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静态稳定的分类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根据电力系统的结构和运行方式，静态稳定可分为小干扰静态稳定和大干扰静态稳定。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静态稳定的定义与分类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静态稳定判据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在电力系统中，通常采用等面积定则作为静态稳定的判据。当系统受到小干扰后，若发电机功角摇摆曲线所包围的面积等于或小于某一临界值时，系统能保持静态稳定。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电力系统的静态稳定性受多种因素影响，如系统结构、运行方式、负荷特性、发电机励磁系统性能等。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静态稳定判据及影响因素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提高静态稳定性的措施</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改善系统结构</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通过加强电网建设，优化电源布局和电网结构，提高系统的互联互通能力和抗干扰能力。</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采用先进技术</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应用先进的控制技术和自动化设备，如灵活交流输电技术（FACTS）、自动电压控制（AVC）等，提高系统的稳定性和可控性。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加强运行管理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制定合理的运行方式和调度策略，加强设备维护和检修工作，确保系统安全稳定运行。</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提高用户侧管理水平</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加强用户侧用电管理，推广节能技术和智能用电设备，降低负荷波动对系统稳定性的影响。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电力系统暂态过程分析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电磁暂态过程的特点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电磁暂态过程具有快速性、高频性和局部性，主要涉及电力电子装置、变压器、输电线路等元件。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电磁暂态过程的分析方法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电磁暂态过程的分析方法主要包括时域仿真法、频域分析法和解析法等。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电磁暂态过程的定义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电磁暂态过程是指电力系统中由于开关操作或故障引起的电压和电流的快速暂态变化过程。</a:t>
            </a:r>
          </a:p>
        </p:txBody>
      </p:sp>
      <p:pic>
        <p:nvPicPr>
          <p:cNvPr id="10" name="Picture 10"/>
          <p:cNvPicPr>
            <a:picLocks noChangeAspect="1"/>
          </p:cNvPicPr>
          <p:nvPr/>
        </p:nvPicPr>
        <p:blipFill>
          <a:blip r:embed="rId2"/>
          <a:srcRect l="17139" r="17139"/>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电磁暂态过程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机电暂态过程的分析方法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机电暂态过程的分析方法主要包括时域仿真法、特征值分析法和直接法等。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机电暂态过程的定义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机电暂态过程是指电力系统中由于发电机功角和转速的变化引起的电压和电流的慢速暂态变化过程。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机电暂态过程的特点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机电暂态过程具有慢速性、低频性和全局性，主要涉及发电机、负荷、输电线路等元件。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机电暂态过程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https://d.book118.com/008103075130006033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2024-09-11T23:06:23.201</cp:lastPrinted>
  <dcterms:created xsi:type="dcterms:W3CDTF">2024-09-11T15:06:23Z</dcterms:created>
  <dcterms:modified xsi:type="dcterms:W3CDTF">2024-09-11T15:06:25Z</dcterms:modified>
</cp:coreProperties>
</file>