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DEF34C-CAD1-4453-82E0-16ED349C22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BF2CC-9AF5-4D6B-BD37-9D93B4F93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747255-3B3B-4F47-AAE0-14AB120E1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BD2A2C-2720-4FDC-826C-8E09438B5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DF52BF-0439-4EE1-B22C-9F1A4CEAA1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ACB1E3-6ED2-44BD-B500-CFEA915CB5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9A92CF-33F1-454E-AF96-432233FDD5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3FC61E-2C94-4137-899E-1355D86E2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2648FA-A51F-471F-B76F-DBFBD3619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E3147D-7F8D-42A9-B80F-84E62C21E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17F69-CBE9-40A5-985B-618C1F1ED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03132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中学生《做时间的主人》时间管理主题班会ppt课件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认识时间管理的重要性和意义</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时间管理的技巧和方法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时间管理工具的介绍和使用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时间管理案例分享和讨论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时间管理的反思和总结</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认识时间管理的重要性和意义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合理的时间管理能够帮助学生更高效地安排学习任务，减少拖延和浪费时间，从而提高学习效果。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提高学习效率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增强自主学习能力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减轻学习压力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458" r="10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良好的时间管理习惯有助于学生自主规划学习进度和目标，培养自主学习和独立思考的能力。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通过合理安排时间，学生可以更有效地应对学习任务和考试压力，减轻心理负担。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时间管理对学习的影响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732" b="47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时间管理对生活的影响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培养健康的生活习惯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合理的时间管理有助于学生安排好作息时间，保证充足的睡眠和休息，养成健康的生活习惯。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增加个人兴趣和爱好时间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通过有效的时间管理，学生可以腾出更多时间用于发展个人兴趣和爱好，丰富生活色彩。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提高生活质量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合理的时间安排可以让学生更好地平衡学习和生活，提高整体生活质量。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促进个人全面发展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合理的时间管理有助于学生在各个领域全面发展，提高综合素质和能力。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提升自我规划和目标管理能力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良好的时间管理习惯有助于学生在未来的人生规划中更好地设定和实现个人目标。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增强自律和意志力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通过坚持时间管理，学生可以逐渐培养自律和意志力，这对个人的成长和发展至关重要。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时间管理对个人成长的影响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时间管理的技巧和方法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明确目标，制定计划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中学生应该明确自己的学习目标，并根据目标制定合理的计划。计划应该具体、可行，并设定优先级，以便合理分配时间。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制定计划和目标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合理分配，高效利用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中学生应该根据学习任务的紧急程度和重要程度合理安排时间。同时，要充分利用碎片时间，如课间、上下学路上等，进行复习或预习。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合理安排时间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克服拖延，提高效率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拖延是时间管理的大敌。中学生应该认识到拖延的危害，并采取有效措施克服拖延症，如设定具体任务完成时间、使用时间管理工具等。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克服拖延症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学会拒绝，保持专注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中学生应该学会拒绝与学习无关的干扰，如不必要的聚会、游戏等。同时，要保持专注，避免在学习时分心，提高学习效率。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学会说“不”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https://d.book118.com/008103132025006035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2024-09-13T21:06:06.775</cp:lastPrinted>
  <dcterms:created xsi:type="dcterms:W3CDTF">2024-09-13T13:06:06Z</dcterms:created>
  <dcterms:modified xsi:type="dcterms:W3CDTF">2024-09-13T13:06:08Z</dcterms:modified>
</cp:coreProperties>
</file>