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D06456-B478-4B57-B4E2-9F15C9E24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06C80A-F399-4067-A8ED-EC56B946C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F5F444-11D1-45B3-969D-25FF2F91B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A4E333-0232-427D-907B-D6ED451B2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C852EB-F098-4CD5-8445-58687DA6B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40DB39-84ED-45D5-B2F8-3B9680ADA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C0C8B3-34C7-480B-BDAD-A87596C24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223B70-985A-461D-91E0-CED60E30A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CD714A-EDC6-4996-AEFF-DB7E988F5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C02EB3-E09C-41D5-9F7A-8C3D29A0C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123335-203C-47DA-A40B-D5FC1B534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104104115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足月待产护理查房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足月待产护理概述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足月待产孕妇的护理措施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足月待产新生儿的护理要点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足月待产护理查房的实施与效果评估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足月待产护理查房的案例分享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足月待产护理概述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186" r="2918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指孕妇在妊娠37周后至42周前这一阶段，胎儿已经发育成熟，随时准备分娩的情况。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足月待产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孕妇体重增加、子宫增大、胎动频繁、子宫颈逐渐软化等。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足月待产的特点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足月待产的定义与特点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0" r="9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足月待产是胎儿发育成熟的标志，此时分娩能够降低早产儿并发症的风险，保障母婴安全。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足月待产孕妇可以在医生的建议下适时终止妊娠，避免过期妊娠对母婴造成的不良影响。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足月待产的重要性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预防过期妊娠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确保母婴安全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661" r="1866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119" r="1811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足月待产的护理原则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孕妇应定期进行产检，了解胎儿和自身状况，以便及时发现问题并处理。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孕妇应保持合理的饮食结构，适当运动，控制体重，有助于顺利分娩。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关注孕妇的心理健康，提供心理支持和疏导，帮助其缓解焦虑和恐惧情绪。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指导孕妇进行分娩准备，包括呼吸练习、放松技巧等，以减轻分娩疼痛和不适。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定期产检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合理饮食与运动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分娩准备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足月待产孕妇的护理措施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孕妇在待产期间应尽量保持情绪稳定，避免过度焦虑和紧张，可以尝试进行放松训练和深呼吸练习。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352" r="1035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保持情绪稳定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医护人员和家人应给予孕妇足够的心理支持，鼓励她们积极面对分娩过程，提供情感上的支持和安慰。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向孕妇讲解分娩过程和注意事项，帮助她们了解分娩的相关知识，减少对分娩的恐惧和不安。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讲解分娩知识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56" b="18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646" r="64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660" r="56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合理安排饮食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孕妇在待产期间应保持合理的饮食结构，多摄入富含蛋白质、维生素和矿物质的食物，如瘦肉、蛋、奶、新鲜蔬菜和水果等。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控制饮食摄入量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孕妇应避免过度进食和暴饮暴食，以免增加分娩时的风险，同时要保证足够的水分摄入。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注意饮食卫生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孕妇应避免食用生冷、不洁或易引起过敏的食物，以免引发胃肠不适或食物中毒等问题。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孕妇在待产期间应保证充足的休息时间，合理安排作息时间，避免过度疲劳和熬夜。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保证充足的休息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8" r="9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进行适当的运动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注意个人卫生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458" r="3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孕妇可以进行适当的运动，如散步、孕妇瑜伽等，有助于缓解焦虑、增强体质，为分娩做好准备。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孕妇应保持身体清洁，勤换内衣裤和床单，预防感染等问题。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孕妇应在产前准备好住院所需的用品，如换洗衣物、拖鞋、洗漱用品、产妇卫生巾等。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准备住院用品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孕妇应了解分娩的信号，如见红、宫缩、破水等，以便及时就医待产。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了解分娩信号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孕妇应在产前接受各项检查，如B超、胎心监护等，以确保母婴安全。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接受产前检查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产前准备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足月待产新生儿的护理要点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https://d.book118.com/008104104115006047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2024-09-29T03:22:39.975</cp:lastPrinted>
  <dcterms:created xsi:type="dcterms:W3CDTF">2024-09-28T19:22:39Z</dcterms:created>
  <dcterms:modified xsi:type="dcterms:W3CDTF">2024-09-28T19:22:42Z</dcterms:modified>
</cp:coreProperties>
</file>