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301BB-CEF9-45D5-B09F-B51292B2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99E2-173C-4BAD-A184-654845A88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F5D8-77A5-4E4B-8AA7-C643DD2D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18D88-D9A5-4FF4-90D9-841070BB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55212-B6F5-46EB-8AE4-992A89A3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D996A-983C-4F7F-8C3E-5A9A6541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4F210-B6CF-4581-B045-BE732CA6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A2303-A298-4B10-A055-72BB4BCB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761BE-1697-4488-86E2-79C0BA90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7329-9E7E-4A74-BC16-9C909270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0F9D-ACF9-41F1-9D9E-8731D517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5105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医院重点学科建设实施方案的学科建设与志愿者服务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志愿者服务在学科建设中的作用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学科建设与志愿者服务融合发展的探索与实践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7" r="3182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推动医院综合实力提升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通过重点学科建设，提高医院在医疗、教学、科研等方面的综合水平，增强医院的核心竞争力。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适应医疗卫生事业发展需求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随着医疗卫生事业的快速发展，医院需要不断优化学科结构，加强重点学科建设，以满足人民群众日益增长的医疗卫生服务需求。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促进医院可持续发展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重点学科建设是医院可持续发展的重要支撑，有利于提高医院的品牌影响力和社会认可度，为医院的长期发展奠定基础。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对医院现有学科进行全面梳理，评估各学科的发展潜力和竞争优势，明确重点学科建设方向和目标。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重点学科建设规划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制定医院重点学科建设规划，包括学科布局、发展目标、建设任务、保障措施等。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学科建设实施情况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汇报医院在重点学科建设过程中取得的进展和成效，包括人才引进、科研能力提升、临床技术创新等方面。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学科建设与志愿者服务融合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探讨如何将志愿者服务与重点学科建设相结合，发挥志愿者的积极作用，促进医院学科建设的深入开展。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学科设置及优势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学科门类齐全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医院重点学科涵盖了临床医学、基础医学、公共卫生与预防医学等多个学科门类，形成了完整的医学学科体系。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优势学科突出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拥有多个国家级、省级重点学科和特色专科，部分学科在国际国内享有较高声誉。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鼓励学科交叉融合，推动多学科协同发展，形成了具有医院特色的综合优势。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医院重点学科汇聚了一批高水平的学术带头人和优秀中青年骨干，形成了结构合理的学术团队。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近年来，医院重点学科在科研方面取得了显著成绩，承担了大量国家级、省级科研项目，发表了一批高质量学术论文，获得了多项科技奖励。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师资力量及科研成果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科研成果丰硕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师资力量雄厚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医院重点学科注重实践教学环节，建立了完善的实践教学体系和临床技能培训中心，为学生提供了良好的实践平台。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实践教学体系完善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医院重点学科积极探索人才培养模式改革，推行导师制、学分制等灵活多样的培养方式，注重培养学生的创新精神和实践能力。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人才培养模式创新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人才队伍建设亟待加强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高层次人才缺乏、人才流失等问题制约了医院重点学科的进一步发展。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科研创新能力有待提升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与国际先进水平相比，医院重点学科的科研创新能力还有一定差距，需要进一步加强科研团队建设和科研成果转化。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学科竞争压力加大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随着医疗市场的不断变化和医学科技的飞速发展，医院重点学科面临着来自国内外同行的激烈竞争。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志愿者服务在学科建设中的作用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92" b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志愿者服务是指个人或组织自愿贡献时间、技能、资源等，为社会公益事业或特定群体提供帮助和支持的行为。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志愿者服务具有自愿性、无偿性、公益性和组织性等特点。志愿者通常出于个人意愿和兴趣，主动参与到服务活动中，不追求物质回报，而是追求个人成长和社会价值的实现。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医院重点学科建设往往需要大量的人力资源投入，而志愿者服务可以弥补医院在人力资源方面的不足，为学科建设提供必要的人力支持。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弥补人力资源不足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志愿者服务能够扩大医院重点学科在社会上的知名度和影响力，吸引更多的关注和资源，进一步推动学科的发展。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提升学科社会影响力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志愿者服务往往涉及多个领域和专业知识，可以为医院重点学科建设提供多元化的视角和思路，促进不同学科之间的交叉融合和创新。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志愿者服务对学科建设的促进作用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志愿者服务可以为医学生提供实践教学机会，让他们在实践中学习和掌握医学知识和技能，提高临床能力和综合素质。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提供实践教学机会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通过参与志愿者服务，医学生可以深入了解社会和患者的需求，培养医学人文精神和职业道德，增强责任感和使命感。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培养医学人文精神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58" r="19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志愿者服务可以增强医生与患者之间的沟通和信任，促进医患关系和谐，提高医疗服务质量和患者满意度。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志愿者服务在实践教学中的价值体现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https://d.book118.com/008105105071006043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2024-09-23T03:05:58.857</cp:lastPrinted>
  <dcterms:created xsi:type="dcterms:W3CDTF">2024-09-22T19:05:58Z</dcterms:created>
  <dcterms:modified xsi:type="dcterms:W3CDTF">2024-09-22T19:06:00Z</dcterms:modified>
</cp:coreProperties>
</file>