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3FD4-F23C-403F-8500-56C7255A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B1166-0782-48A8-9E70-863D8DC63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9151B-9C6D-44D5-853A-F44CDE79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F045C-4DB0-4894-B2A8-8E6F7E7B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2BAB6-B8B2-4EA5-A1D7-41ABD9E8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80D13-F048-42F8-99F2-5FCB0791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36D8C-9EDD-45FC-A62E-9058F3AC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3F1F0-1807-4ECB-81E0-9F11C7B9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4AFFF-095D-445E-878D-F121EF9D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C699-F48A-4F61-9BAD-14148385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4C295-2131-44F5-8928-B20172F9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5137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今日头条商业模式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今日头条定位与市场分析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内容生产与传播策略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广告业务与盈利模式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数据驱动下的运营优化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合作伙伴关系构建与发展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探讨今日头条商业模式的创新之处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分析今日头条如何在竞争激烈的新闻资讯市场中脱颖而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阐述今日头条商业模式的可持续性及其未来发展前景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基于大数据和人工智能技术的个性化推荐系统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通过广告、电商、内容付费等多元化盈利模式实现商业价值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与内容创作者、广告主、用户等多方参与者共同构建生态系统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今日头条定位与市场分析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提供实时更新的资讯内容，并支持用户评论、点赞、分享等互动功能。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个性化资讯推荐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基于用户兴趣和行为，通过算法为用户提供个性化的资讯推荐服务。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多元化内容聚合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整合新闻、文章、视频、图片等多媒体内容，满足用户多样化的信息需求。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年轻用户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以年轻人为主要目标用户，关注时尚、娱乐、科技等领域的资讯。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中高端用户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吸引具有一定消费能力和知识水平的中高端用户，提供高品质的内容和服务。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广泛地域覆盖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覆盖全国各地的用户，尤其是一二线城市和发达地区的用户。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随着人工智能技术的不断发展，个性化推荐将更加精准，同时内容创作和分发方式也将不断创新，为今日头条等资讯类应用带来更多发展机遇。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随着互联网的普及和移动设备的广泛应用，资讯类应用市场规模不断扩大，今日头条在其中占据重要地位。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资讯类应用市场竞争激烈，今日头条凭借个性化推荐和多元化内容优势脱颖而出。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内容生产与传播策略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PGC（专业生产内容）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与各类媒体、机构和专业人士合作，引入高质量的内容生产。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OGC（职业生产内容）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今日头条自身也拥有一支专业的内容生产团队，负责策划和制作各类热点话题和专题报道。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UGC（用户生成内容）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今日头条鼓励用户创作和分享内容，通过算法推荐将优质内容呈现给其他用户。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817" r="1581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内容来源及生产方式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基于用户兴趣、历史行为等多维度数据，通过深度学习等算法技术，实现个性化内容推荐。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今日头条的内容库实时更新，确保用户能够获取到最新的资讯和热点。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多场景适配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根据用户的使用场景（如上下班通勤、午休时间等），调整推荐策略，提供更加符合用户需求的内容。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内容推荐算法与技术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今日头条APP及网页端是主要传播渠道，通过不断优化用户体验和功能，吸引和留住用户。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与各类媒体机构建立合作关系，共享内容资源，扩大内容传播范围。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利用微信、微博等社交媒体平台，将优质内容分享给更多用户，提高品牌知名度和影响力。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传播渠道与合作伙伴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广告业务与盈利模式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今日头条通过算法将广告内容以信息流的形式推送给用户，广告内容与用户兴趣、地理位置等高度相关，提高广告点击率和转化率。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信息流广告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利用短视频、直播等形式展示广告，吸引用户注意力，提升品牌曝光度和用户互动性。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视频广告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在用户打开今日头条APP时展示全屏广告，强势吸引用户注意力，提升品牌知名度。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开屏广告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广告形式及投放策略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https://d.book118.com/008105137031006044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2024-09-24T03:51:31.892</cp:lastPrinted>
  <dcterms:created xsi:type="dcterms:W3CDTF">2024-09-23T19:51:31Z</dcterms:created>
  <dcterms:modified xsi:type="dcterms:W3CDTF">2024-09-23T19:51:34Z</dcterms:modified>
</cp:coreProperties>
</file>