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8B9F7-7E31-435D-B29D-3B11B5803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28C41-8C85-43B7-9B76-9BB3E0E38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BE94B-29B4-4EBC-863F-8DD222066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B93B7-6BBC-4542-BDFA-B7B5A7DDD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AE556C-1D90-4D38-A76C-E01F27881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C5148E-7CEF-4CCF-BCE9-5B01AA1EA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73462D-23AB-4D41-A041-7E0FB01A7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AC744-E806-4A4F-9DCF-0F38AE362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02A93-14D1-4A65-BD29-0E3466521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26F1C-F87A-4C3C-AEE8-071EDD085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2B21C-B2A0-422D-BAEB-5ECDF3857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005205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设备寿命分析报告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设备寿命延长措施及建议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16" r="1391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本报告旨在分析设备的寿命状况，评估其可靠性、维护性和经济性，为设备的更新、改造和维修提供决策依据。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随着设备使用时间的增长，设备性能逐渐下降，维修费用增加，对企业生产造成不良影响。因此，对设备寿命进行分析，制定合理的维修和更新策略，对于提高企业生产效率和经济效益具有重要意义。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本报告将从设备的可靠性、维护性和经济性三个方面进行分析，评估设备的整体寿命状况。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本报告涵盖企业内所有关键设备和重要设备，包括生产设备、动力设备、环保设备等。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本报告分析设备从投入使用至今的寿命状况，重点关注最近三年的数据。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设备基本情况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设备类型及数量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设备类型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包括生产设备、辅助设备、检测设备、办公设备等。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设备数量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各类设备的具体数量，以及设备总量的统计。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设备的累计运行时间、开机率等。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使用负荷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设备的平均负荷、最大负荷等。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设备所处的环境状况，如温度、湿度、噪音等。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设备维护情况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维护计划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维护记录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维护效果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设备的维护记录、维修记录等。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设备维护后的性能状况、故障率等。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设备的定期维护计划、维护周期等。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技术寿命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设备从开始使用到因技术落后而被淘汰所经历的时间。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经济寿命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设备在平均使用成本最低的年限内，发挥其最大经济效益的使用年限。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物质寿命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设备从全新状态开始使用，直到不能正常运转而报废为止所经历的时间。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设备寿命定义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设备从投入使用到因技术落后、损坏或经济原因而被淘汰所经历的时间。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设备寿命分类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根据设备的使用情况，可分为物质寿命、经济寿命和技术寿命。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设备寿命定义及分类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寿命周期费用法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通过计算设备的购置费、维护费、修理费、更新改造费等寿命周期费用，来评估设备的经济寿命。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通过对设备的技术性能、可靠性、维修性、安全性等指标进行分析，来评估设备的技术寿命。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通过对市场上同类设备的调研，了解设备的更新换代情况，来评估设备的物质寿命。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设备寿命评估方法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3829054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设备寿命分布情况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设备的寿命分布通常呈现正态分布或威布尔分布。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3727865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威布尔分布：威布尔分布适用于描述设备在不同阶段的失效概率，可以更好地反映设备的寿命特征。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550760" y="2585189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正态分布：设备的寿命数据符合正态分布时，可以通过均值和标准差来描述设备的寿命分布情况。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设备的寿命分布受到多种因素的影响，如设备类型、使用环境、维护保养等。因此，在进行设备寿命分析时，需要综合考虑各种因素。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https://d.book118.com/008110052055006047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2024-09-28T19:01:43.047</cp:lastPrinted>
  <dcterms:created xsi:type="dcterms:W3CDTF">2024-09-28T11:01:43Z</dcterms:created>
  <dcterms:modified xsi:type="dcterms:W3CDTF">2024-09-28T11:01:45Z</dcterms:modified>
</cp:coreProperties>
</file>