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D53C36-8493-47D1-A0CB-AD04CB12A2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CF22BB-BA20-4272-9770-23E3B671B9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ECC2B9-8621-45C5-98C0-66ED2030CA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3A5AA6-8A66-42E9-9A52-FD718F0FE2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ECF11E-3D3A-42EA-852C-B9D77E1FA1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53E163-1E80-4E98-A8D6-5E4359151E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9DB090-C92E-425B-B8EB-22AC1504B9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D71409-BB8F-41A2-BC0F-6E6B0044E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B65009-35EA-41F3-832A-634C8CBD0D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3DBF12-3ACF-45E3-93E7-0916ADD58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DCB599-0724-46B5-B967-1CC838017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10054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提高加气砼墙面抹灰量合格率QC</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2024-01-19</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现状分析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目标设定与可行性分析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改进方案设计与实施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效果评估与持续改进</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标准化与推广应用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针对当前加气砼墙面抹灰量合格率较低的问题，通过QC小组的活动，分析原因，提出改进措施，提高合格率。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提高加气砼墙面抹灰量合格率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随着建筑市场的竞争日益激烈，客户对墙面质量的要求也越来越高。提高加气砼墙面抹灰量合格率，有利于提升产品质量，满足市场需求。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适应市场需求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小组活动情况</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介绍QC小组成立以来的活动情况，包括成员组成、活动计划、活动实施等。</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改进措施</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提出针对性的改进措施，包括技术、管理、操作等方面的改进。</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问题分析</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对加气砼墙面抹灰量合格率低的问题进行深入分析，找出主要原因。</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实施效果</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汇报改进措施的实施情况，以及实施后的效果，包括合格率提升情况、客户反馈等。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合格率不达标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当前加气砼墙面抹灰量合格率低于行业标准，严重影响工程质量和进度。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波动较大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合格率在不同时间段和不同施工队伍之间存在较大波动，缺乏稳定性。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加气砼墙面抹灰量合格率现状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加气砼砌块的质量、砂浆的配比和原材料的质量直接影响抹灰量的合格率。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材料因素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8958" r="8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施工因素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2458" r="12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施工人员的技能水平、施工工艺的合理性以及施工过程中的质量控制措施对合格率有显著影响。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施工现场的温度、湿度等环境条件以及季节变化也会对抹灰量的合格率产生一定影响。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工艺流程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基层处理 → 浇水湿润 → 抹灰饼 → 挂网 → 抹底层灰 → 抹面层灰 → 养护。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存在问题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基层处理不到位、浇水湿润不足、挂网不牢固、抹灰层厚度控制不当、养护不及时等。这些问题导致抹灰层空鼓、开裂、脱落等质量缺陷，严重影响合格率。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现有工艺流程及问题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目标设定与可行性分析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设定明确的合格率目标，确保墙面抹灰质量符合规范要求。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提高加气砼墙面抹灰量合格率至95%以上</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通过提高合格率，减少因质量不达标而导致的返工和维修，从而降低成本。</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降低返工率和维修成本</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分析现有抹灰技术和工艺，评估其改进潜力和可行性，提出针对性的技术优化方案。</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7583" r="1758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技术可行性</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综合考虑提高合格率所需的投入与预期收益，确保项目在经济上可行。</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经济可行性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评估项目所需时间和资源投入，确保在规定时间内完成目标。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时间可行性</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可行性分析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预期成果</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提高墙面抹灰质量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通过实施QC措施，使加气砼墙面抹灰量合格率显著提高，达到或超过预定目标。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降低返工率和维修成本</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减少因质量不达标而导致的返工和维修，降低相关成本。</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提升客户满意度</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优质的墙面抹灰质量将提升客户满意度，增强企业市场竞争力。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改进方案设计与实施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对现有的加气砼墙面抹灰工艺进行详细分析，找出影响合格率的关键因素。</a:t>
            </a:r>
          </a:p>
        </p:txBody>
      </p:sp>
      <p:pic>
        <p:nvPicPr>
          <p:cNvPr id="6" name="Picture 6"/>
          <p:cNvPicPr>
            <a:picLocks noChangeAspect="1"/>
          </p:cNvPicPr>
          <p:nvPr/>
        </p:nvPicPr>
        <p:blipFill>
          <a:blip r:embed="rId2"/>
          <a:srcRect l="19250" r="192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现状分析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根据分析结果，设定合理的改进目标，明确合格率提升的预期值。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目标设定</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针对关键因素，制定具体的改进措施，包括材料选用、施工工艺优化、设备升级等。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方案制定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改进方案设计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https://d.book118.com/008110054014006036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2024-09-15T05:43:07.613</cp:lastPrinted>
  <dcterms:created xsi:type="dcterms:W3CDTF">2024-09-14T21:43:07Z</dcterms:created>
  <dcterms:modified xsi:type="dcterms:W3CDTF">2024-09-14T21:43:09Z</dcterms:modified>
</cp:coreProperties>
</file>