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5C93EA-BD4D-49F9-9D35-70509FEE4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BEB32-092A-41B6-BCBA-0B41D0295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D9FC52-D30A-4B0B-A952-3A669DEBB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381D42-8CE8-4CCC-871D-1056DD1FE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485735-1D2F-4A29-9FB9-B675688974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F47F11-C4BC-42F3-9532-61600AF7A7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5AD12C-4BC1-4DAC-BD87-8C637A662D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0373A0-F450-46E0-845A-95DCA15B5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1845C3-3705-4505-9251-9E178DE311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6051F-69E7-402F-A3F0-003C372E9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FFE092-0F83-4A97-BD53-016D6E033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1005407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塑料成型工艺与模具设计说明书</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汇报人：&lt;XXX&gt;</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塑料成型工艺简介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塑料成型工艺流程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模具设计基础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塑料模具结构设计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塑料模具制造工艺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塑料成型工艺与模具设计案例分析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塑料成型工艺简介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塑料成型工艺的定义与分类</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塑料成型工艺是将塑料原料通过加热、加压、冷却等处理过程，使其成为所需形状和性能的塑料制品的过程。</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塑料成型工艺主要分为注射成型、挤出成型、吹塑成型、压延成型、压制成型等。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283" r="15283"/>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塑料制品在日常生活和工业生产中应用广泛，如家电、汽车、建筑、包装、医疗器械等，因此塑料成型工艺的发展对于满足市场需求和提高生产效率具有重要意义。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塑料成型工艺具有加工成本低、生产效率高、材料可塑性强等优点，能够快速、准确地制造出各种形状和性能的塑料制品，满足不同领域的需求。</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塑料成型工艺的重要性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最早的塑料成型工艺可以追溯到20世纪初，当时人们开始使用热压和模压技术制造塑料制品。</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随着科技的发展，逐渐出现了注射成型、挤出成型等更先进的塑料成型工艺，这些技术逐渐得到广泛应用和改进。</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近年来，随着环保意识的提高和可持续发展理念的普及，塑料成型工艺正朝着更加环保、高效、智能化的方向发展。</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塑料成型工艺的发展历程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塑料成型工艺流程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塑料原料的选择与准备</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根据制品性能要求选择合适的塑料原料，如聚乙烯、聚丙烯、聚氯乙烯等。</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对原料进行质量检查，确保无杂质和不良品。</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根据生产需要，将原料进行干燥和预热处理，以去除水分和湿气。</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344" b="2344"/>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将预热后的塑料原料加入到塑化装置中，如螺杆挤出机或双辊压延机。</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通过加热和机械剪切作用，使塑料原料熔融成为黏流态。</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控制塑化温度和时间，以保证塑料的塑化质量和均匀性。</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塑料的加热与塑化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将熔融的塑料通过模具或成型设备加工成所需形状和尺寸的制品。</a:t>
            </a:r>
          </a:p>
        </p:txBody>
      </p:sp>
      <p:sp>
        <p:nvSpPr>
          <p:cNvPr id="4" name="Freeform 4"/>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根据制品的复杂程度和生产要求，选择合适的成型工艺，如注射成型、挤出成型、压延成型等。</a:t>
            </a:r>
          </a:p>
        </p:txBody>
      </p:sp>
      <p:sp>
        <p:nvSpPr>
          <p:cNvPr id="8" name="AutoShape 8"/>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控制成型过程中的压力、温度和时间等参数，以保证制品的尺寸精度和表面质量。</a:t>
            </a:r>
          </a:p>
        </p:txBody>
      </p:sp>
      <p:pic>
        <p:nvPicPr>
          <p:cNvPr id="11" name="Picture 11"/>
          <p:cNvPicPr>
            <a:picLocks noChangeAspect="1"/>
          </p:cNvPicPr>
          <p:nvPr/>
        </p:nvPicPr>
        <p:blipFill>
          <a:blip r:embed="rId2"/>
          <a:srcRect l="16625" r="16625"/>
          <a:stretch>
            <a:fillRect/>
          </a:stretch>
        </p:blipFill>
        <p:spPr>
          <a:xfrm>
            <a:off x="6603343" y="1773672"/>
            <a:ext cx="4619078" cy="4619078"/>
          </a:xfrm>
          <a:prstGeom prst="ellipse">
            <a:avLst/>
          </a:prstGeom>
        </p:spPr>
      </p:pic>
      <p:pic>
        <p:nvPicPr>
          <p:cNvPr id="12" name="Picture 12"/>
          <p:cNvPicPr>
            <a:picLocks noChangeAspect="1"/>
          </p:cNvPicPr>
          <p:nvPr/>
        </p:nvPicPr>
        <p:blipFill>
          <a:blip r:embed="rId3"/>
          <a:srcRect l="14667" r="14667"/>
          <a:stretch>
            <a:fillRect/>
          </a:stretch>
        </p:blipFill>
        <p:spPr>
          <a:xfrm>
            <a:off x="9353197" y="779822"/>
            <a:ext cx="2231507" cy="2231507"/>
          </a:xfrm>
          <a:prstGeom prst="ellipse">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塑料的成型加工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01</a:t>
            </a:r>
          </a:p>
        </p:txBody>
      </p:sp>
      <p:sp>
        <p:nvSpPr>
          <p:cNvPr id="19" name="Freeform 19"/>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02</a:t>
            </a:r>
          </a:p>
        </p:txBody>
      </p:sp>
      <p:sp>
        <p:nvSpPr>
          <p:cNvPr id="23" name="Freeform 23"/>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03</a:t>
            </a:r>
          </a:p>
        </p:txBody>
      </p:sp>
      <p:sp>
        <p:nvSpPr>
          <p:cNvPr id="27" name="Freeform 27"/>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342361" y="1913983"/>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将刚脱模的塑料制品进行冷却处理，以减少其内部应力和收缩率。</a:t>
            </a:r>
            <a:endParaRPr lang="en-US" sz="1100"/>
          </a:p>
        </p:txBody>
      </p:sp>
      <p:sp>
        <p:nvSpPr>
          <p:cNvPr id="29" name="AutoShape 29"/>
          <p:cNvSpPr/>
          <p:nvPr/>
        </p:nvSpPr>
        <p:spPr>
          <a:xfrm>
            <a:off x="6329284" y="3234910"/>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根据制品的厚度和材料特性，选择合适的冷却方式和时间。</a:t>
            </a:r>
            <a:endParaRPr lang="en-US" sz="1100"/>
          </a:p>
        </p:txBody>
      </p:sp>
      <p:sp>
        <p:nvSpPr>
          <p:cNvPr id="30" name="AutoShape 30"/>
          <p:cNvSpPr/>
          <p:nvPr/>
        </p:nvSpPr>
        <p:spPr>
          <a:xfrm>
            <a:off x="6329284" y="4521452"/>
            <a:ext cx="4203080" cy="1017878"/>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在冷却过程中，保持稳定的温度和湿度条件，以防止制品变形或产生内应力。</a:t>
            </a:r>
            <a:endParaRPr lang="en-US" sz="1100"/>
          </a:p>
        </p:txBody>
      </p:sp>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塑料的冷却与定型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塑料的脱模与后处理</a:t>
            </a:r>
          </a:p>
        </p:txBody>
      </p:sp>
      <p:sp>
        <p:nvSpPr>
          <p:cNvPr id="29" name="AutoShape 29"/>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74589" y="2156678"/>
            <a:ext cx="395855"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1" name="TextBox 31"/>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当塑料制品冷却到一定温度后，进行脱模操作，以取出制品。</a:t>
            </a:r>
          </a:p>
        </p:txBody>
      </p:sp>
      <p:sp>
        <p:nvSpPr>
          <p:cNvPr id="32" name="AutoShape 32"/>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55539" y="3325842"/>
            <a:ext cx="453011"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4" name="TextBox 34"/>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检查制品的外观、尺寸和性能，进行必要的修整和后处理。</a:t>
            </a:r>
          </a:p>
        </p:txBody>
      </p:sp>
      <p:sp>
        <p:nvSpPr>
          <p:cNvPr id="35" name="AutoShape 35"/>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42204" y="4549446"/>
            <a:ext cx="453011"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37" name="TextBox 37"/>
          <p:cNvSpPr txBox="1"/>
          <p:nvPr/>
        </p:nvSpPr>
        <p:spPr>
          <a:xfrm>
            <a:off x="1350983" y="4340631"/>
            <a:ext cx="4114800"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根据需要，对制品进行表面处理、涂装或印刷等加工，以提高其美观度和使用性能。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模具设计基础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一套完整的模具通常由成型零件、浇注系统、冷却系统、顶出系统、排气系统和辅助系统等部分组成。</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根据不同的分类标准，模具可以分为多种类型，如按塑料成型工艺可分为注射模具、压缩模具、压注模具等。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模具的组成与分类</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模具的分类</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模具的组成</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便于加工和维修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模具设计应充分考虑加工工艺性和维修便利性，以提高生产效率和降低生产成本。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满足塑料制品的形状、尺寸和精度要求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模具设计应确保塑料制品的形状、尺寸和精度符合设计要求。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确保模具结构的合理性和可靠性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模具结构设计应合理，各部分应相互协调，确保模具在使用过程中能够正常工作，无故障运行。</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模具设计的基本原则</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根据塑料制品的用途和成型工艺要求，选择合适的模具材料，如钢材、铝合金等。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模具材料的选择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为了提高模具的耐磨性、耐腐蚀性和热稳定性，需要对模具材料进行适当的处理，如热处理、表面处理等。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模具材料的处理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模具材料的选择与处理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https://d.book118.com/008110054071006036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2024-09-15T21:37:01.587</cp:lastPrinted>
  <dcterms:created xsi:type="dcterms:W3CDTF">2024-09-15T13:37:01Z</dcterms:created>
  <dcterms:modified xsi:type="dcterms:W3CDTF">2024-09-15T13:37:03Z</dcterms:modified>
</cp:coreProperties>
</file>