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523E4-D099-496A-B48B-D823E84A2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D63A3-064C-40E2-A544-B09A4D2D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B6532-F03F-48FE-BD89-8A8E82CA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FE87C-501F-452E-81B8-5D405F86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704F3-0B1B-4454-8B0D-B844ADFC2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35E7C-0984-4378-8813-D4261E84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7E011-0D6D-4D47-9153-E286BC0B4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AD264-654F-4BF1-81D9-DCEF1E059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9AF9A-F53D-496D-972E-1D08AB0DD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37929-A255-47B6-8133-D74BE1E2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57338-0ABC-4C2A-9457-36C1D80E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0134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心率失常进展通用课件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心率失常的病因与病理生理机制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心率失常的诊断与治疗进展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常见心率失常及其治疗策略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心率失常的预防与日常护理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心率失常领域未来研究方向与挑战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心率失常是指心脏的节律或频率出现异常，导致心脏的泵血功能受到影响。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877" b="118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心率失常可以是先天性的，也可以由疾病、药物、外部刺激等因素导致。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根据失常程度和类型，心率失常可分为窦性心律失常、传导阻滞、心动过速和心动过缓等。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心率失常的定义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窦性心律失常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传导阻滞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心动过速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心动过缓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心率失常的分类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是指心脏的节律异常，通常表现为心跳过快或过慢。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是指心脏传导系统受到阻碍，导致心跳减慢或停止。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是指心脏跳动过快，常常由于心脏兴奋性增加或传导系统异常所致。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是指心脏跳动过慢，可能由迷走神经张力增加或药物副作用引起。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心率失常可能导致心脏泵血功能下降，引起全身乏力、易疲劳等症状。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心率失常可能导致呼吸困难，尤其在运动或情绪激动时加重。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心率失常可能导致心肌缺血，引起胸闷、胸痛等不适。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心悸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是最常见的心率失常症状，表现为心慌、心跳加速或不规律。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心率失常可能导致脑部供血不足，引起头晕、眩晕甚至晕厥。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心率失常的症状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心率失常的病因与病理生理机制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电解质紊乱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如低钾、高钾等，是心律失常的重要原因之一。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心脏疾病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如冠心病、心肌炎、心肌病等，是心律失常的主要诱因。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内分泌失调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如甲状腺功能亢进、低血糖等，可引发心律失常。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药物作用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如抗心律失常药物、非甾体抗炎药等，可引起心律失常。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如焦虑、抑郁等，也是心律失常的常见诱因。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自主神经功能紊乱：自主神经功能紊乱可影响心脏传导系统，导致心律失常。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遗传因素与环境因素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遗传因素：某些心律失常具有遗传倾向，如长QT综合征等。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环境因素：包括生活方式、环境压力等，也是心律失常的诱因之一。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传导障碍：心脏传导系统内的传导障碍会导致心律失常。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心肌缺血：心肌缺血可引起心肌细胞电生理特性改变，导致心律失常。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心率失常的诊断与治疗进展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https://d.book118.com/008110134105006023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2024-08-30T09:18:45.026</cp:lastPrinted>
  <dcterms:created xsi:type="dcterms:W3CDTF">2024-08-30T01:18:45Z</dcterms:created>
  <dcterms:modified xsi:type="dcterms:W3CDTF">2024-08-30T01:18:46Z</dcterms:modified>
</cp:coreProperties>
</file>