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785D-2469-42DE-B234-01A014BE9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EDB18-F318-455B-AAD3-944FFF9C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D6222-886F-49AC-8AE1-273DDE04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494C7-6BAD-4CAA-8CD3-8F004ED8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8C605-4ADF-4B1E-8C71-2CD23E15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93D7ED-8763-4FB9-A6AE-C20ECBBF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2E29B-94EF-4E0D-99F1-0EC1CE11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70B0-41E1-4EC0-8799-EB68D7E0F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248E7-BF76-46BD-8E8E-C8DDFE7A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C78BF-D319-48BA-9C2F-287E0D92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87493-F2E1-4946-B130-42DCF6254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1022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窒息的预防与急救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窒息的急救方法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窒息的预防与急救注意事项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窒息是指呼吸道被异物阻塞，导致氧气无法进入肺部，身体各器官无法得到足够的氧气供应，从而引发一系列生理反应和症状。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窒息通常分为外窒息和内窒息两种类型，外窒息是指呼吸道被外部异物阻塞，内窒息则是指呼吸道内部出现问题，如喉头水肿、气道痉挛等。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窒息可分为急性和慢性两种类型。急性窒息通常是由于异物突然阻塞呼吸道引起的，而慢性窒息则可能是由于长期呼吸道狭窄或阻塞所致。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根据阻塞部位的不同，窒息又可以分为上呼吸道阻塞和下呼吸道阻塞。上呼吸道阻塞通常发生在喉部或鼻腔，而下呼吸道阻塞则发生在气管或支气管。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窒息的常见原因有多种，其中最常见的是异物阻塞，如食物、呕吐物、痰液等。此外，呼吸道炎症、过敏反应、肿瘤等疾病也可能导致窒息。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另外，一些外部因素也可能导致窒息，如颈部受压、胃食管反流等。此外，一些药物也可能引起窒息，如镇静剂、安眠药等。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过度劳累可能导致身体疲劳，免疫力下降，容易感染呼吸道疾病。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避免在密闭环境中长时间停留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在密闭环境中，应保持通风良好，避免长时间停留，以防吸入有害气体或烟雾。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定期检查呼吸道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定期进行呼吸道检查，确保呼吸道通畅，如有呼吸道疾病应及时治疗。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进食时应细嚼慢咽，避免大块食物进入呼吸道。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细嚼慢咽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避免边进食边说话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417" b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注意食物种类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在进食过程中应避免说话，以防食物误入呼吸道。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避免食用硬、脆、粘稠等易导致窒息的食物，如糖果、果冻等。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避免长时间接触有害气体或烟雾，如工业废气、汽车尾气等。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远离污染源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在室内使用空气净化器，净化室内空气，减少有害气体和颗粒物的吸入。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在户外或空气质量较差的环境中，应佩戴口罩，减少有害气体和颗粒物的吸入。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避免吸入有害气体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37" r="14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80" b="73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学习急救知识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学习急救技能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了解基本的急救技能，如心肺复苏术（CPR）、异物梗阻急救等。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了解窒息的症状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了解窒息的症状和体征，以便及时发现并采取急救措施。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参加培训课程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参加相关的急救培训课程，提高自己的急救技能和知识水平。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https://d.book118.com/008111022044006037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2024-09-17T02:40:02.350</cp:lastPrinted>
  <dcterms:created xsi:type="dcterms:W3CDTF">2024-09-16T18:40:02Z</dcterms:created>
  <dcterms:modified xsi:type="dcterms:W3CDTF">2024-09-16T18:40:04Z</dcterms:modified>
</cp:coreProperties>
</file>