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A12B6-2EBD-4B10-8872-3B63758C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F554-B5E6-4E86-8EFA-07B88C5E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9352D-78F1-4A45-9D19-F077E5D9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1D709-8AC2-42D7-B843-0AC4EE748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11AE4-823C-446D-AC21-A7DD54A4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F16D5-7EFF-4689-863A-37BFD54C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F0621-4447-48B5-B3BF-A34B2860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EFC7B-4990-4483-A127-DE8FCFAC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A7C4F-E91E-45AE-B784-F5AB9050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722C7-E1B0-487D-A2DA-3E9DB847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D73D8-28B4-402E-8EE6-102F1889D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104412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</a:t>
            </a:r>
            <a:endParaRPr lang="en-US" sz="1100"/>
          </a:p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智慧安监综合管理平台建设内容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智慧安监综合管理平台实施方案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安全生产监管需求日益增长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随着企业规模和业务范围的扩大，安全生产监管的难度和复杂性也在增加，需要借助先进的信息技术手段进行高效管理。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传统安监方式存在局限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传统的人工巡检、纸质记录等安监方式难以满足现代企业的需求，无法实现实时监控和预警，存在安全隐患。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53" r="238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提高安监工作效率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通过信息化手段，实现对安全生产过程的全面监控和管理，提高安监工作效率。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保障企业安全生产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通过实时监控、预警和数据分析，及时发现和解决安全隐患，保障企业的安全生产。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智慧安监综合管理平台的建设将推动企业信息化管理的升级，提升企业的整体管理水平。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智慧安监综合管理平台是一种基于云计算、大数据、物联网、人工智能等先进技术的综合管理平台，旨在实现安全生产监管的智能化、信息化和高效化。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该平台通过集成各种安全生产监管业务，提供全方位的安全生产监管服务，包括风险评估、隐患排查、应急管理、安全培训等。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利用人工智能技术进行数据分析、预警预测，提高监管效率和预警准确率。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整合各类监管资源，实现监管业务的集中管理和协同作战。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支持移动终端访问，方便监管人员随时随地进行工作。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可根据不同行业和地区的需求，定制个性化的监管功能和服务。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对企业的安全生产风险进行评估，为监管部门提供决策依据。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建立应急指挥中心，实现快速响应和高效处置各类安全生产事故。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通过物联网技术，实时监测企业的安全生产状况，及时发现和处置隐患。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提供在线安全培训课程，提高员工的安全意识和技能水平。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智慧安监综合管理平台建设内容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提供高性能、可靠的服务器和存储设备，确保平台稳定运行。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服务器与存储设备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部署高速、稳定的网络设备，保障数据传输的实时性和安全性。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提供多样化的终端设备，满足不同用户的需求，包括电脑、手机、平板等。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平台软件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开发功能完善、易于操作的平台软件，提供用户友好的界面和交互体验。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根据业务需求定制开发各类应用软件，如监控软件、分析软件等。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系统集成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实现各子系统间的集成与数据共享，提高整体协同效率。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通过传感器、摄像头等设备采集各类数据，并进行预处理。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建立统一的数据存储中心，实现数据的集中存储和管理。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利用大数据技术对海量数据进行处理、挖掘和分析，提取有价值的信息。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数据资源整合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https://d.book118.com/008111044125006022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2024-08-29T02:05:50.094</cp:lastPrinted>
  <dcterms:created xsi:type="dcterms:W3CDTF">2024-08-28T18:05:50Z</dcterms:created>
  <dcterms:modified xsi:type="dcterms:W3CDTF">2024-08-28T18:05:52Z</dcterms:modified>
</cp:coreProperties>
</file>