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09C3-CC2D-4D09-AE0B-B9ADEB24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93284-16FC-4F6C-8E32-5228F127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8844-D18D-4FFD-BB82-A13D0C9E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817FF-3E1C-42F9-AFD2-EC999785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20FC6-D524-4042-835B-C26632D1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B4F82-F989-42A1-B449-C54DA730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40580-B55F-43BA-8F6A-031BAEDE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48CF4-90C2-4801-A9C6-4D5905C4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62ED4-F29F-477C-ABF7-6E51932E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A3091-EECD-4B92-8105-6A8D2EA5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AA8E4-DA4F-4DA3-BB63-48079A90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2000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《二次移动平均法》PPT课件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二次移动平均法的实现步骤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二次移动平均法的优化与改进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什么是二次移动平均法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二次移动平均法是一种技术分析方法，通过对金融市场价格数据进行二次移动平均处理，以平滑价格波动，揭示市场趋势。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二次移动平均数 = (第一次移动平均数 + 第二次移动平均数) / 2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137" r="111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二次移动平均法的应用场景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股票市场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用于分析股票价格趋势，判断买卖时机。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外汇市场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用于分析货币对汇率趋势，预测汇率变动。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期货市场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用于分析商品价格趋势，制定套利策略。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能够平滑价格波动，揭示市场趋势；适用于不同时间周期的分析；计算简单，易于理解。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对短期价格波动不敏感；可能滞后于市场变化；无法预测市场的突变。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二次移动平均法的优势与局限性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一次移动平均法简介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一次移动平均法是一种简单的时间序列分析方法，通过对历史数据求平均值来预测未来数据。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一次移动平均法的优点是简单易懂，缺点是对数据变动反应不敏感，容易受到数据异常值的影响。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二次移动平均法是在一次移动平均法的基础上，对一次移动平均值再进行一次移动平均，以消除数据中的短期波动，提高预测精度。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二次移动平均法的计算公式为：MA(2) = (M(1) + M(2)) / 2，其中MA(2)表示二次移动平均值，M(1)和M(2)分别表示相邻的两个一次移动平均值。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二次移动平均法的计算方法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参数选择是二次移动平均法的关键，包括选择合适的移动平均周期和确定最佳的二次移动平均周期。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移动平均周期的选择要根据数据的特点和预测精度要求来确定，一般需要通过试验和比较来选择最优的参数组合。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最佳的二次移动平均周期通常是一次移动平均周期的两倍，但也需要根据具体情况进行调整。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二次移动平均法的参数选择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二次移动平均法的实现步骤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确保数据来源可靠，数据质量高。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处理缺失值、异常值和重复值，确保数据准确无误。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根据分析需求，将数据分类整理，方便后续处理。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计算移动平均值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使用简单移动平均（SMA）或加权移动平均（WMA）等方法计算一次移动平均值。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绘制一次移动平均线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将计算得到的一次移动平均值绘制成线，便于观察数据趋势。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确定窗口长度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选择合适的窗口长度，以平滑数据波动。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一次移动平均计算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https://d.book118.com/008112000031006031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2024-09-08T01:07:07.068</cp:lastPrinted>
  <dcterms:created xsi:type="dcterms:W3CDTF">2024-09-07T17:07:07Z</dcterms:created>
  <dcterms:modified xsi:type="dcterms:W3CDTF">2024-09-07T17:07:09Z</dcterms:modified>
</cp:coreProperties>
</file>