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3A4A8-024F-4B30-8129-857122282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7F2AF-926E-449C-B71B-ACF14704A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25F73-0CD6-4A7A-B72D-E3F31C56C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D0377-AC69-4322-BADE-AE1C18B17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F987FB-D0B6-48C8-BE2F-89DFBEB9B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8404E-C87F-4CBB-8753-9C4B43EF7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15C104-2994-4CB5-A772-DE2CA01D3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B6504-CEE9-4B8F-B01C-64FC42A8C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2BE88-BA2F-4A36-8B75-0CD81D0E4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A8310-6F2E-4ABF-9585-E191F5C8E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5D7E3-534E-4866-B98B-A56118D18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2027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肺结核的免疫学与免疫治疗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肺结核免疫学基础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肺结核免疫治疗策略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肺结核疫苗研究进展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生物制剂在肺结核中应用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细胞因子与趋化因子在肺结核中应用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肺结核免疫学基础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5" r="124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免疫系统对肺结核的防御作用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免疫系统的调节作用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免疫系统与肺结核的相互作用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通过细胞免疫和体液免疫应答，识别和清除结核分枝杆菌。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调节炎症反应和免疫应答，防止过度免疫反应对机体造成损害。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肺结核感染可影响免疫系统的功能，同时免疫系统的状态也影响肺结核的发生和发展。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免疫系统与肺结核关系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肺结核感染过程中的免疫应答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通过模式识别受体识别结核分枝杆菌，启动炎症反应和先天性免疫应答。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T淋巴细胞和B淋巴细胞针对结核分枝杆菌产生特异性免疫应答，包括细胞免疫和体液免疫。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适应性免疫应答可形成免疫记忆，对再次感染提供长期保护。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先天性免疫应答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适应性免疫应答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免疫记忆的形成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T淋巴细胞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B淋巴细胞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巨噬细胞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其他免疫细胞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免疫细胞在肺结核中作用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吞噬和杀灭结核分枝杆菌，同时释放炎症介质和细胞因子，调节免疫反应。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产生针对结核分枝杆菌的特异性抗体，参与体液免疫应答。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识别结核分枝杆菌抗原，产生细胞免疫应答，激活巨噬细胞杀灭结核分枝杆菌。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如中性粒细胞、树突状细胞等也参与肺结核的免疫应答。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肺结核免疫治疗策略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免疫增强剂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预防性免疫治疗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通过接种卡介苗等疫苗，刺激机体产生特异性免疫应答，预防肺结核的发生。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使用免疫增强剂如胸腺肽等，提高机体的非特异性免疫力，增强对结核分枝杆菌的抵抗力。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采用过继性免疫细胞治疗，如输注具有抗结核活性的免疫细胞，直接杀伤结核分枝杆菌。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应用针对结核分枝杆菌表面抗原的特异性抗体，中和或清除病原体，减轻感染症状。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治疗性免疫治疗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在特定情况下，使用免疫抑制剂如糖皮质激素等，抑制过度的免疫反应，减轻组织损伤。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应用免疫调节剂如干扰素、白细胞介素等，调节机体的免疫功能，恢复免疫平衡。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免疫调节治疗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免疫调节剂治疗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肺结核疫苗研究进展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卡介苗（BCG）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目前唯一广泛应用的肺结核疫苗，对预防儿童重症肺结核有一定效果，但对成人保护效果不佳。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重组蛋白疫苗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利用基因工程技术生产的重组蛋白疫苗，如结核分枝杆菌表面抗原MPB64等，已进入临床试验阶段。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传统疫苗研究及应用现状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DNA疫苗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病毒载体疫苗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亚单位疫苗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新型疫苗研发动态及前景展望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利用病毒作为载体，表达结核分枝杆菌抗原，激发机体免疫应答，目前处于临床试验阶段。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提取结核分枝杆菌的特定抗原成分，制备成亚单位疫苗，可避免全菌疫苗的一些副作用。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通过注射含有结核分枝杆菌基因片段的DNA，诱导机体产生免疫反应，具有生产简便、安全性高等优点。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https://d.book118.com/008112027056006032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2024-09-09T22:00:19.677</cp:lastPrinted>
  <dcterms:created xsi:type="dcterms:W3CDTF">2024-09-09T14:00:19Z</dcterms:created>
  <dcterms:modified xsi:type="dcterms:W3CDTF">2024-09-09T14:00:21Z</dcterms:modified>
</cp:coreProperties>
</file>