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07B6D-6FA9-4515-A7F4-42924765D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4F373-9D3E-46F2-8601-0118CB8C6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CE8DC-9A62-4570-82E4-87E21F83B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5C74C-52F1-467E-AED7-4FED4FB0C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E95E1F-08DC-49DC-AC9E-D8DBE6036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C3D90E-E8F8-4AD4-80C0-86B4D4343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53DB3C-EE23-44C5-9079-1838E8A5A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E4593-0C43-4A0F-BFAE-A46A6194F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454FDC-884C-45F7-B782-889B71ABB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B9015-D17D-4F69-9029-1CE0426CC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A6F4D-2BCE-463F-983D-C1ADA67A2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12063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安全生产教育培训管理考核制度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安全生产教育培训的重要性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安全生产教育培训的内容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安全生产教育培训的方式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安全生产教育培训管理考核制度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安全生产教育培训的实践与案例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00" b="2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681" b="36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通过教育培训，使员工了解安全生产的重要性，增强安全意识，降低事故发生的风险。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确保生产安全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通过管理考核制度，规范员工的安全生产行为，确保生产过程中的安全。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根据国家法律法规要求，企业必须建立安全生产教育培训管理考核制度，保障员工的人身安全和企业的生产安全。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指在生产经营活动中，为避免人员伤害和财产损失而采取的各种措施和活动。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708" r="2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安全生产教育培训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管理考核制度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0208" r="30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指针对企业员工开展的有关安全知识和技能的教育培训活动，以提高员工的安全意识和技能水平。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指企业为了规范员工的安全生产行为，对员工进行的安全生产管理考核的制度。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安全生产教育培训的重要性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培训内容应包括安全法律法规、安全操作规程、应急救援措施等，以增强员工的安全意识和应对能力。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定期开展安全教育培训，确保员工掌握安全知识和技能，提高安全意识，预防安全事故的发生。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减少安全事故的发生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通过安全生产教育培训，使员工了解安全风险和隐患，掌握预防措施和应对方法，降低安全事故发生的概率。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建立完善的安全管理制度和考核机制，对员工的安全行为进行规范和监督，及时纠正不安全行为。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https://d.book118.com/008112063114006046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2024-09-27T17:59:23.961</cp:lastPrinted>
  <dcterms:created xsi:type="dcterms:W3CDTF">2024-09-27T09:59:23Z</dcterms:created>
  <dcterms:modified xsi:type="dcterms:W3CDTF">2024-09-27T09:59:26Z</dcterms:modified>
</cp:coreProperties>
</file>