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803EE-F719-4290-8E55-4057BB05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54E47-A28F-4A1F-AB4D-BA7FF890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71014-71FD-43B7-90FB-8E3C5FFDE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4301D-9A72-4DC6-919B-814AC285F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0C45F3-8BEE-405F-870F-C4EFEA7D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83229-895F-45DF-83CC-47CF4BE1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38BEF-4CF8-416B-946F-8ADD1A7D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ACEF9-FAF8-4593-9B22-2562A8BD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74441-1EDA-48E1-BF38-7171DB35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FB7E6-1F73-4A6E-BCE2-835CB3CD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0E3DE-8BC1-4428-837C-BAFEA4F1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2110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安全评价的现状与发展分析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安全评价的方法与技术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安全评价的未来发展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安全评价是指对系统、设备、设施或其某一部分所处环境的各种危害因素进行识别、分析、评估和预测，提出相应的安全对策措施，为制定安全管理和事故预防措施提供科学依据。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安全评价是依据有关安全法规、标准对系统、设施或单元的设计、制造、安装、使用、维修、改造等阶段进行安全评价，对危险性进行定性和定量分析，并实现安全控制的过程。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安全评价是利用系统工程方法对拟建或已有工程、系统可能存在的危险性进行综合评价和预测，并根据其形成事故的风险大小，提出相应的安全对策措施，以达到工程、系统安全的目的。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安全评价的目的和意义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识别和分析建设项目或生产经营单位存在的危险、有害因素，评估事故风险程度和可接受程度，为制定防范措施和管理决策提供科学依据。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促进安全生产法律法规的贯彻实施。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提高政府安全生产监管效率，实现科学监管和预警预测。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提高生产经营单位安全生产管理水平，预防和控制事故的发生，降低生产安全风险和成本。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按评价的客体不同，安全评价可分为：定性评价和定量评价。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按评价的阶段不同，安全评价可分为：事前安全预评价、事中安全验收评价和事后安全现状评价等。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220" r="62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887" b="1488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按评价对象的不同，安全评价可分为：建设项目安全评价、生产经营单位安全评价和行业安全评价等。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国内外安全评价的发展历程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国外安全评价的发展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自20世纪70年代开始，国外开始探索安全评价方法的研究和应用，经历了从定性评价到定量评价的发展过程，形成了多种安全评价方法。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国内安全评价的发展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我国的安全评价起步较晚，但发展迅速，先后引入了国外安全评价方法，并逐步形成了适合我国国情的安全评价方法和体系。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为了规范安全评价工作，国家制定了一系列法律法规和规章，如《中华人民共和国安全生产法》、《安全评价通则》等，明确了安全评价的职责、权利、义务和程序。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为了提高安全评价的准确性和可靠性，国家制定了一系列安全评价标准，如《危险化学品重大危险源辨识》、《生产过程危险和有害因素分类与代码》等。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安全评价的法律法规和标准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安全评价已经广泛应用于各个行业，如化工、矿山、建筑、交通运输等，成为企业安全管理的重要手段。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虽然安全评价取得了一定的成效，但仍存在一些问题，如评价方法不统一、评价人员素质不高等问题。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随着科技的发展和社会的进步，安全评价将向着更加科学、规范、高效的方向发展，同时将不断拓展新的应用领域。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安全评价的方法与技术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29" r="1732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识别和评估潜在的危险和风险，确定预防措施和应急预案。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预先危险性分析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通过分析事故发生的因果关系，找出事故的直接和间接原因。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事故树分析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将风险因素按照发生的可能性和后果严重程度进行分类和评估。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评估系统安全性能，确定安全措施的有效性和可靠性。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保护层分析法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识别和评估系统中存在的危险源，包括物理、化学、生物等方面的危险源。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对危险源可能导致的风险进行量化和评估，确定风险的等级和影响范围。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事故模拟技术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通过模拟事故发生的过程和后果，为预防和应急响应提供决策支持。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根据风险评估结果，采取相应的控制措施，降低或消除风险。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https://d.book118.com/008112110076006043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2024-09-23T05:04:23.628</cp:lastPrinted>
  <dcterms:created xsi:type="dcterms:W3CDTF">2024-09-22T21:04:23Z</dcterms:created>
  <dcterms:modified xsi:type="dcterms:W3CDTF">2024-09-22T21:04:25Z</dcterms:modified>
</cp:coreProperties>
</file>