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A7E37-E336-4584-87A4-CF60C9DF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BF9FD-EFF2-4B97-B821-CEF4F2060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2CFCF-54DD-467D-A56F-31CEDD08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90D38-98F9-4014-9BCC-EF1FF439D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1A594-BEF3-4727-B642-1A9B78DD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637DA-E8D9-41CB-A62F-0A8278EC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C888D-86D0-428F-95AD-52273E21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D2BCD-EAA7-4356-B055-3DB8FD7A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96338-CD03-4C01-BECE-C69D163CB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AC452-5760-432F-A76F-6A05901CD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4745-5189-4565-BD1F-11BFC4DB0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21201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Armani&amp;Givenchy English version courseware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Armani Brand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Givenchy Brand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Comparison of Armani and Givenchy products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Armani and Givenchy's Market Positioning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Brand Communication of Armani and Givenchy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Armani and Givenchy's Future Prospects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 to Armani Brand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gained popularity with its unique and modern style.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Giorgio Armani founded his fashion house in Milan, Italy.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Expansion into perfumes, cosmetics, and other fashion categories.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Continuing global expansion and development of e-commerce and digital marketing strategies.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International expansion and collaborations with other designers and brands.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Armani brand history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Elegance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Sophistication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Tailoring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Quality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Armani brand characteristics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Armani's designs are often characterized by a sense of luxury and sophistication.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emphasizes well-fitted and tailored clothing that accentuate the wearer's figure.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Armani products are known for their high-quality materials and craftsmanship.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is known for its classic and elegant designs that are suitable for all occasions.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encourages personal expression and uniqueness in its designs.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Emphasis on individuality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Armani has a reputation for creating long-lasting relationships with its customers.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Loyalty to customers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is involved in various charitable causes and supports various organizations.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Philanthropy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While being modern and innovative, Armani also respects and incorporates traditional values and craftsmanship into its designs.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Respect for tradition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Armani brand culture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 to Givenchy Brand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715" r="22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Hubert de Givenchy founded the brand in Paris, France.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iconic "Givenchy" perfume was launched.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1957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first couture collection was presented at the Paris Opera House.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1968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company was sold to the LVMH Group.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1989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Givenchy Brand History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Elegance and sophistication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Givenchy's designs are known for their classic and timeless elegance, often featuring intricate details and couture finishes.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Cutting-edge fashion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is also known for its cutting-edge fashion collections that push the boundaries of style and creativity.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Luxury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Givenchy is associated with luxury, offering high-end ready-to-wear, accessories, and beauty products.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Givenchy Brand Features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Artistry and craftsmanship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values artistry and craftsmanship, investing in skilled artisans and traditional techniques to create its designs.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Sustainability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Givenchy is committed to sustainability, using environmentally friendly materials and practices in its collections and operations.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Philanthropy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brand is involved in various philanthropic activities, supporting causes such as animal welfare and HIV/AIDS awareness.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Givenchy brand culture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Comparison of Armani and Givenchy products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Product categories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Armani: Offers a wide range of products including ready-to-wear, accessories, fragrances, and cosmetics.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Givenchy: Also offers a diverse range of products, including ready-to-wear, accessories, fragrances, and cosmetics.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Product design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Armani: Emphasizes classic and timeless designs with a focus on quality materials and craftsmanship.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Givenchy: Characterized by its Parisian elegance and modern edge, with a focus on innovative cuts and styles.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Product line comparison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Price range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Armani: Products are generally more expensive, with a higher focus on luxury and high-end fashion.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Givenchy: Has a wider range of prices, offering both luxury and more accessible options.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Price comparison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https://d.book118.com/008112120126006043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2024-09-23T14:24:23.183</cp:lastPrinted>
  <dcterms:created xsi:type="dcterms:W3CDTF">2024-09-23T06:24:23Z</dcterms:created>
  <dcterms:modified xsi:type="dcterms:W3CDTF">2024-09-23T06:24:25Z</dcterms:modified>
</cp:coreProperties>
</file>